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5A4BF-2B89-4ADF-9E02-C7E0D072A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498E4C-AC5B-22B5-DD93-1886576A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CE0CF-6401-5BE0-EA23-2A4C2847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229A27-B194-C699-D77C-C03B1AF9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83D30-FA7F-BD29-1E4F-C118480D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76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0BBCA-61EE-EF9D-6183-DE264FB6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11AFF3-2AB1-3F5C-AE5C-4BC61198E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62F03C-8528-D1EB-12CC-9013062C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D31E72-F82D-A5AC-972B-1B41E1BE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6760BF-C4E0-5927-977A-7B858EC94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10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8FE6AF-719E-017B-DCEE-6D0A2D11D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D4FA60-F4E7-102F-F208-4A6F5428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04B022-7686-685E-4A29-6D7E580C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A93E4-3E96-F452-9341-94420446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7BF73-AB3E-93EC-CAD6-70951DCE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41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709E2-8FFD-8A96-4D90-BC4DCB13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A7582-2CD2-60D6-DC55-A595EEF6C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EBA260-6471-BDBB-0F2D-60884DBB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83975-600A-4656-DE62-1E2E297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ECFFAE-029C-DB74-E09C-E9B8C46A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77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9FCC-BD51-3991-7934-95E64BA5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7DC77-42AA-6AEF-817B-372F7354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731539-3B67-0DE6-886F-D9E7014B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DA50CB-CFA3-1776-44DF-447C0DD5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4741F-53C8-4E91-8B94-B8062CC4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73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A26EC-9F34-A83C-DAAB-2FBEF634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420777-34D1-CDC4-603A-04C3DA2C5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4282B6-F42D-7C2B-0E3E-CF8E4EBA1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45F356-D441-D6D3-9FAF-B83E01B3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01B10C-429F-41D3-EAC2-E4B876BC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B30082-EE0A-5925-6E09-B8818136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4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4E008-5F99-3924-968A-B39679FC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58CA17-8E2E-CF47-AA15-328D37CE3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6E2EB8-BC83-0469-A2F5-6ACF21D1A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E761C8-9F7B-B8AE-8C0B-D0113119F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8B284FA-2812-D2E8-D35D-602A3C2A0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8BD02B0-F09F-4F3E-F91B-DFC47875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462E0A-EEA8-EB48-F18F-3B0714D3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97B279-867E-FEFE-1CE0-18A83A73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CAB5-561C-10C1-BD42-9A82CE65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646FF8-FBE7-1D1A-13A3-BADA3071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B89D2F-7AB8-F686-63AE-1EFEC477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272B4A-928B-E5A4-AA4D-521FC0E0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3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94C2E0-8D24-C1F5-EDDB-B573E736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E4A98C-88A3-7A23-FAF1-78E10C3C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097D14-485A-DE06-3AF7-D058FC5F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85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F5D40-0872-0C9B-8CF1-6DB7A745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671D71-C0A1-43FB-E4B5-2BA8AAEC0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7B859-FA74-BA6D-9074-56ECB91A8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5DEC1-FFB0-2F8D-2709-FA681FC1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8D0CBA-7A60-5481-2E6E-14C88603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EB140B-ACDE-BB7B-6E04-6658B6EEE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30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1967D-AE01-4C5E-2C76-7259F978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D17FB4-011F-398B-8BE4-27C4AE715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3739E-9ECD-8268-FF41-044E66F5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48DC74-40F9-38D5-1654-AC15BE86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D9C4B-FBBE-CB13-39E2-35BBE31A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42532F-85BF-B919-AB04-EF5B8D44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1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6205B48-68D5-843C-7B68-D61F54D1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5E564F-CD93-E965-23D2-8D59FDE7E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05019-02A0-C8AC-8A13-3D49770A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CEE9-8E78-4D25-AE48-28146F959A11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06B98-95D9-E802-615C-F566E1A0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1F20BA-81A8-0E9C-C1AF-06048DCEB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0BE6-3514-4099-A879-E19086F19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3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" TargetMode="External"/><Relationship Id="rId2" Type="http://schemas.openxmlformats.org/officeDocument/2006/relationships/hyperlink" Target="https://www.tutorialspoint.com/java/util/java_util_collectio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F9293-B62B-A1D9-7FED-79675C492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Repetição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8BD65D-31FB-D0DE-DD7F-455AD1DFC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1856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5C034-D3E6-8A6E-31E1-5DFDDB22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While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CDDC0CF-D9B3-0A5D-A02F-04DE69B65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445" y="1825625"/>
            <a:ext cx="7551109" cy="4351338"/>
          </a:xfrm>
        </p:spPr>
      </p:pic>
    </p:spTree>
    <p:extLst>
      <p:ext uri="{BB962C8B-B14F-4D97-AF65-F5344CB8AC3E}">
        <p14:creationId xmlns:p14="http://schemas.microsoft.com/office/powerpoint/2010/main" val="6132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5FF4639-BC66-932C-2D3C-B502670F4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116" y="515536"/>
            <a:ext cx="9303767" cy="5826927"/>
          </a:xfrm>
        </p:spPr>
      </p:pic>
    </p:spTree>
    <p:extLst>
      <p:ext uri="{BB962C8B-B14F-4D97-AF65-F5344CB8AC3E}">
        <p14:creationId xmlns:p14="http://schemas.microsoft.com/office/powerpoint/2010/main" val="158221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297023-442F-2F59-A43B-FFA3B905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292" y="327980"/>
            <a:ext cx="8209416" cy="6202040"/>
          </a:xfrm>
        </p:spPr>
      </p:pic>
    </p:spTree>
    <p:extLst>
      <p:ext uri="{BB962C8B-B14F-4D97-AF65-F5344CB8AC3E}">
        <p14:creationId xmlns:p14="http://schemas.microsoft.com/office/powerpoint/2010/main" val="228772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810C9-E372-D304-2FC5-79614DCF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605"/>
          </a:xfrm>
        </p:spPr>
        <p:txBody>
          <a:bodyPr/>
          <a:lstStyle/>
          <a:p>
            <a:pPr algn="ctr"/>
            <a:r>
              <a:rPr lang="pt-BR" dirty="0"/>
              <a:t>Do </a:t>
            </a:r>
            <a:r>
              <a:rPr lang="pt-BR" dirty="0" err="1"/>
              <a:t>While</a:t>
            </a:r>
            <a:r>
              <a:rPr lang="pt-BR" dirty="0"/>
              <a:t> (Repita)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56B618F-F73E-EC97-F703-9C7FC7764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717" y="1180730"/>
            <a:ext cx="8509986" cy="5547465"/>
          </a:xfrm>
        </p:spPr>
      </p:pic>
    </p:spTree>
    <p:extLst>
      <p:ext uri="{BB962C8B-B14F-4D97-AF65-F5344CB8AC3E}">
        <p14:creationId xmlns:p14="http://schemas.microsoft.com/office/powerpoint/2010/main" val="74138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BCD4770-4BEA-F988-096A-D2AF594D8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037" y="431547"/>
            <a:ext cx="10009926" cy="5994905"/>
          </a:xfrm>
        </p:spPr>
      </p:pic>
    </p:spTree>
    <p:extLst>
      <p:ext uri="{BB962C8B-B14F-4D97-AF65-F5344CB8AC3E}">
        <p14:creationId xmlns:p14="http://schemas.microsoft.com/office/powerpoint/2010/main" val="359754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E6AC-2130-07E5-9BB3-1CCD7C0D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Paginas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FB4650-41AF-8300-7135-56D70C07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https://www.tutorialspoint.com/java/util/java_util_collections.htm</a:t>
            </a:r>
            <a:endParaRPr lang="pt-BR" dirty="0"/>
          </a:p>
          <a:p>
            <a:endParaRPr lang="pt-BR" dirty="0"/>
          </a:p>
          <a:p>
            <a:r>
              <a:rPr lang="pt-BR" dirty="0">
                <a:hlinkClick r:id="rId3"/>
              </a:rPr>
              <a:t>https://dev.java/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640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C3E1-D0E0-FFAF-53DE-22C4F0C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 (para)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1AB9BEAE-376C-BFB8-1481-A4F9BBC1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207" y="1690688"/>
            <a:ext cx="9465585" cy="4958164"/>
          </a:xfrm>
        </p:spPr>
      </p:pic>
    </p:spTree>
    <p:extLst>
      <p:ext uri="{BB962C8B-B14F-4D97-AF65-F5344CB8AC3E}">
        <p14:creationId xmlns:p14="http://schemas.microsoft.com/office/powerpoint/2010/main" val="262706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43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Estruturas de Repetição</vt:lpstr>
      <vt:lpstr>While</vt:lpstr>
      <vt:lpstr>Apresentação do PowerPoint</vt:lpstr>
      <vt:lpstr>Apresentação do PowerPoint</vt:lpstr>
      <vt:lpstr>Do While (Repita)</vt:lpstr>
      <vt:lpstr>Apresentação do PowerPoint</vt:lpstr>
      <vt:lpstr>Paginas</vt:lpstr>
      <vt:lpstr>For (para)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Keslei Carvalho Viana</dc:creator>
  <cp:lastModifiedBy>Joao Keslei Carvalho Viana</cp:lastModifiedBy>
  <cp:revision>2</cp:revision>
  <dcterms:created xsi:type="dcterms:W3CDTF">2024-08-15T19:14:47Z</dcterms:created>
  <dcterms:modified xsi:type="dcterms:W3CDTF">2024-08-15T20:19:33Z</dcterms:modified>
</cp:coreProperties>
</file>