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B4092-3DD6-441D-B1EC-1297BAE0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80B4E-144E-40E7-A76A-A55DEA7F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61F8C-E4DA-48E5-AAD3-3AD5F6DB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37204-06D9-4DDB-8DBA-BA361D2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FE7B4-D4A7-4CF0-B1AB-1F394A8A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E12-2EF2-4424-A227-5AA1E5B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F8F53-1D0F-442B-B8A3-675706A7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B44B0-4342-4C4E-8FE7-11A2112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8A4A4-508A-4EB5-B38A-357B6A9A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FDBD7-412C-483B-B448-856BD628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E6145-1D33-4D20-9232-88F0635E2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EDE35-BBBB-4E7D-9DDC-7DC2AA1D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95BE-044A-4326-83D8-3A6E5BF6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E8291-CE84-4F02-8FB0-DC6E3699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8EF6D-71AF-4360-B0FA-C7324E7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9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D8134-1928-4002-B104-601CFFE3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C0F48-C625-426C-8C8D-C6B2AEC2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20B48-4B1D-402A-9816-91C2759B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9F5EC-ED8F-4613-BB95-C5C6F62B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BDD6D-555D-4932-BA7A-03F39674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8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1DE3D-1652-49B5-862C-E76BDB24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B27BE-35E3-4C5B-AC57-08672773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A6C09-79FC-42F8-8AFA-EF65C691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48A0E-927B-40F8-A3EB-5D19E146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3BF41-96E3-43E3-A2DC-C9002CCD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9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9EF73-55B0-4148-8D3D-6704AC9F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ECF51-1A2F-4027-BBB8-2967CF16D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94E2DF-C8F5-4B58-8688-7B4EEEC3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9AE64-C3B0-4FF1-843C-4C2BAD0A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1CF3B1-B499-4662-9DEE-DE25F12B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6B8BB-F63C-48EB-9E2C-9D15DB2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787D-A359-40BA-9D70-23B109C0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95B40-94D1-4E42-A26A-14DCD3E15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F8734-833C-4E59-9AD4-CB911A57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CE07A4-2777-4A52-8B37-D278B201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AD4D1D-1281-4A54-AC2A-82F91FA88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EEE261-0BE5-4301-9414-630B554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7D8518-FC93-4F63-969E-FA23B9C8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D1E477-305E-4E86-87B3-5EF42CD8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2919E-3C7B-409A-A285-68E549C7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98E7A3-B39C-41BD-99CE-B086120D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BD423C-F730-4747-BD79-9AF329EA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620F7D-9AFD-4905-B8B2-5CE6A1BC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A41582-07BC-49B2-B7F6-881B896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BFD78E-8BB7-47CB-A5D8-CD7713E7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4914F-3033-4184-A23A-84AF9C2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B3F26-1F90-4D22-BFF8-2767723C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60431-FF88-4661-9564-EC231454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D4461-73C0-48EB-AF9A-D295DE2F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7D07B-4EC9-4C27-A3C2-EE60F8B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C4CD1-515F-489B-AE4E-A24B6D28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CBE84-60FE-4755-A1D9-3292A52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8EE4-8C2D-4FFB-93A7-E24B2827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12939E-82A2-4EFB-8729-D7A952010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B87AEB-150D-422C-973F-E4DB4E70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74074-FE52-4F1E-B6CB-C92B17E6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6345A-7739-4115-9DC2-EE586672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769224-133F-4855-B852-0A293EDC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3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B84104-6370-401E-9881-29135767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97FC1-D8B6-4BB8-B2A3-C6E22805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60C40-6D8E-452F-B0D9-5058F58F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9D12-9D84-4ECA-A596-18B1F093FCA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60538-FDAF-4F39-BB56-B4D36F7E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C8864-4E00-4BFF-B157-4F23CFDA5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3395-D5F6-4E40-ADFC-C5F4178A7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50B8-56F1-404C-98B4-CD179FBEF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Getters</a:t>
            </a:r>
            <a:r>
              <a:rPr lang="pt-BR" dirty="0"/>
              <a:t>, </a:t>
            </a:r>
            <a:r>
              <a:rPr lang="pt-BR" dirty="0" err="1"/>
              <a:t>Setters</a:t>
            </a:r>
            <a:r>
              <a:rPr lang="pt-BR" dirty="0"/>
              <a:t> e </a:t>
            </a:r>
            <a:r>
              <a:rPr lang="pt-BR" dirty="0" err="1"/>
              <a:t>Construct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8866B-424E-4A36-AB40-3D54B612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201336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364F39B-BBAD-4954-AA73-94557B1CD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390" y="805236"/>
            <a:ext cx="10145220" cy="52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B976418-2169-4CA9-9AEF-7B3A4B4E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80" y="436908"/>
            <a:ext cx="7490840" cy="59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BAD5251-4760-4E1C-81E9-E4CF72A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980" y="1266817"/>
            <a:ext cx="10094040" cy="43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1F86085-C05A-47EA-85D9-3480675B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21" y="1295563"/>
            <a:ext cx="11282157" cy="42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53A1A14-7A96-4B35-86E1-74BF9EE7E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26" y="657318"/>
            <a:ext cx="10772748" cy="55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C940088-7B4C-4595-A5A6-C44AE774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62" y="456827"/>
            <a:ext cx="7861875" cy="59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B2DB8CB-33ED-46CB-A493-FCAD1F58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11" y="836075"/>
            <a:ext cx="10835377" cy="51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3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Getters, Setters e Construct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Getters, Setters e Construct</dc:title>
  <dc:creator>Joao Keslei Carvalho Viana</dc:creator>
  <cp:lastModifiedBy>Joao Keslei Carvalho Viana</cp:lastModifiedBy>
  <cp:revision>3</cp:revision>
  <dcterms:created xsi:type="dcterms:W3CDTF">2025-04-30T13:35:03Z</dcterms:created>
  <dcterms:modified xsi:type="dcterms:W3CDTF">2025-04-30T13:51:42Z</dcterms:modified>
</cp:coreProperties>
</file>