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69" r:id="rId6"/>
    <p:sldId id="27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F9B7C-B36A-4032-A46B-E96FC3B5F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5D5B53-97B5-46C7-8909-E48EDFDD7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2FA273-F8BF-481E-9A04-0615899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664-0AB2-45BF-82DE-B5FDF73FAEC5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85877C-E423-436E-9608-BFA1852F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95610D-A7AF-44BD-BDC0-D42D4776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03B-D3D2-43DD-B93D-72711432E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59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8770-62F0-40F4-AD71-4F4713B3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02E2CB-7A18-4145-BCC0-E5E8F37DD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F49E76-E863-4E38-A163-AA11EA39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664-0AB2-45BF-82DE-B5FDF73FAEC5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46AD2-2DE7-4FB3-ACDE-1788282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06592-C946-45C3-9783-6EB72A8C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03B-D3D2-43DD-B93D-72711432E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19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B87F59-6FF3-4D06-A350-4CD93041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FEE06F-2875-4843-939C-E4E0EF7B0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7C0F9-A3F3-4D77-980D-C616E707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664-0AB2-45BF-82DE-B5FDF73FAEC5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48F5A-0EF0-44A7-BE4B-3D4A2034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B76A11-B676-4D0C-92D7-36A35B4F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03B-D3D2-43DD-B93D-72711432E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13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578CC-E936-4FE9-9F53-B02C8BF9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651D0C-6F40-4648-B170-14FD6C19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F64E2-A4D6-4C9C-B119-936F14E2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664-0AB2-45BF-82DE-B5FDF73FAEC5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01C416-4FC2-401B-96FF-70C7E353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479F8A-5C61-4556-A861-92E68AC8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03B-D3D2-43DD-B93D-72711432E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9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956FC-AC86-4BCA-ACB8-1B0248D5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B957C0-4109-4F89-B883-ABEB4869E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CE0821-7099-4C7B-BA64-146B0F1B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664-0AB2-45BF-82DE-B5FDF73FAEC5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45618D-4C4E-4F31-BA1C-FF10CEAA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BCD74F-3D8F-4A61-83D4-64549E65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03B-D3D2-43DD-B93D-72711432E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23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E1CD-2B20-4BB6-B3AA-89704393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52FF6-48B0-40C3-908A-460CCBAAF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40AE3-F18A-4975-9E55-4F4AFE79C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8273EC-C56C-4F2A-8C38-02BF7298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664-0AB2-45BF-82DE-B5FDF73FAEC5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05BDDC-129A-4648-B69E-533440F5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B09318-A1CC-465A-B8F1-5488F61C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03B-D3D2-43DD-B93D-72711432E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7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B81CD-7F6B-4464-91AC-50B87CB4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897493-A56F-4B30-B2EF-AA1CEC9C3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BF1AE3-475A-4B01-B22A-56C061DF6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80F3EC-8541-4E4F-BEDF-7BC60456E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B5A86C-5F0D-44DE-B6BB-29F548F0A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59D00F-D04B-4FDE-8F38-2E376085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664-0AB2-45BF-82DE-B5FDF73FAEC5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088562-7493-4AAB-81C4-91165F2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9A6D7D-EECE-48C7-88A3-780AF18E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03B-D3D2-43DD-B93D-72711432E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66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5848F-949F-48A4-A168-CF2CDC3C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0D1943-BBA5-43A8-A72D-BB54BDA1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664-0AB2-45BF-82DE-B5FDF73FAEC5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9C5CA1-7624-4368-BDB3-968004A2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8A2A2D-DB85-4CD7-9C45-3022BBF4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03B-D3D2-43DD-B93D-72711432E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14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FFA62B-0EF3-4510-9455-62744A51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664-0AB2-45BF-82DE-B5FDF73FAEC5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A8C6D8-6299-440A-BD87-27A18A95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6A4605-2088-417F-BD31-E54CCF80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03B-D3D2-43DD-B93D-72711432E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03B94-1DFF-4170-A68A-0BBF9578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98C2B-9569-4651-BB01-AF2901A0C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DC652A-9B67-409F-83FB-6EDA09371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649E1B-C80B-4E7D-80A3-9B0A8192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664-0AB2-45BF-82DE-B5FDF73FAEC5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1735D5-BAE4-4298-B2AB-CCB54B3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EA7BEB-7939-4DE0-B7DA-67CAC76F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03B-D3D2-43DD-B93D-72711432E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9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8465E-E7B0-4A20-B0DC-C3825F0C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6DA26C-3E83-4488-876A-EA46838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81A636-6877-47E4-BE4C-E9F2234BA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9E265-711B-489F-AAB5-9ECF53E5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7664-0AB2-45BF-82DE-B5FDF73FAEC5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4FB6F0-C054-4436-A7A6-A7C04F86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B63AFC-D535-4B2D-AE1D-0C41028A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103B-D3D2-43DD-B93D-72711432E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7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FFBF44-A8AB-4FDD-9170-AA6B2747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9D9F1A-A5E4-44D3-BD17-BBE118FFB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51E89-3CB7-47B6-B4AC-48A7FC2B6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7664-0AB2-45BF-82DE-B5FDF73FAEC5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C42EC-D5D5-42A4-8E2B-0420B7B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1CE0B-EA25-4045-BD90-C76044A00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103B-D3D2-43DD-B93D-72711432EA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64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212A4-5833-4C7B-B4C1-ED5CA1E72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534304-1137-4927-906B-E5CCF1DB1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João Keslei</a:t>
            </a:r>
          </a:p>
        </p:txBody>
      </p:sp>
    </p:spTree>
    <p:extLst>
      <p:ext uri="{BB962C8B-B14F-4D97-AF65-F5344CB8AC3E}">
        <p14:creationId xmlns:p14="http://schemas.microsoft.com/office/powerpoint/2010/main" val="188236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32B16-7C15-4CC7-927E-281C6E10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4000" dirty="0"/>
              <a:t>Em Java, </a:t>
            </a:r>
            <a:r>
              <a:rPr lang="pt-BR" sz="4000" b="1" dirty="0"/>
              <a:t>herança múltipla</a:t>
            </a:r>
            <a:r>
              <a:rPr lang="pt-BR" sz="4000" dirty="0"/>
              <a:t> de </a:t>
            </a:r>
            <a:r>
              <a:rPr lang="pt-BR" sz="4000" b="1" dirty="0"/>
              <a:t>classes</a:t>
            </a:r>
            <a:r>
              <a:rPr lang="pt-BR" sz="4000" dirty="0"/>
              <a:t> </a:t>
            </a:r>
            <a:r>
              <a:rPr lang="pt-BR" sz="4000" b="1" dirty="0"/>
              <a:t>não é permitida diretamente</a:t>
            </a:r>
            <a:r>
              <a:rPr lang="pt-BR" sz="4000" dirty="0"/>
              <a:t>. Isso significa que </a:t>
            </a:r>
            <a:r>
              <a:rPr lang="pt-BR" sz="4000" b="1" dirty="0"/>
              <a:t>uma classe não pode herdar de mais de uma classe ao mesmo tempo</a:t>
            </a:r>
            <a:r>
              <a:rPr lang="pt-BR" sz="4000" dirty="0"/>
              <a:t>. Essa restrição existe para </a:t>
            </a:r>
            <a:r>
              <a:rPr lang="pt-BR" sz="4000" b="1" dirty="0"/>
              <a:t>evitar ambiguidade</a:t>
            </a:r>
            <a:r>
              <a:rPr lang="pt-BR" sz="4000" dirty="0"/>
              <a:t> e problemas de manutenção, como o famoso "Diamante da Morte".</a:t>
            </a:r>
          </a:p>
        </p:txBody>
      </p:sp>
    </p:spTree>
    <p:extLst>
      <p:ext uri="{BB962C8B-B14F-4D97-AF65-F5344CB8AC3E}">
        <p14:creationId xmlns:p14="http://schemas.microsoft.com/office/powerpoint/2010/main" val="103212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6FD1138-61E9-464D-A19F-FC704C202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486" y="382307"/>
            <a:ext cx="6703585" cy="59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3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DE14BF-4271-4E09-A9F0-19FC046DA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23" y="206363"/>
            <a:ext cx="8983329" cy="15146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C8B3FAB-9B5A-4344-AFEB-1A044C607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345" y="371048"/>
            <a:ext cx="6868484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1494FE1-714C-4896-9A2A-2E398357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2085787"/>
            <a:ext cx="923101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9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5DFAC96-2EA5-4EFE-9E07-84E1BE9EE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063" y="397624"/>
            <a:ext cx="6459874" cy="60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4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5ACA5E2-B696-CE40-5E9C-D826C1AC4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334" y="222210"/>
            <a:ext cx="6885331" cy="6413580"/>
          </a:xfr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28FEBC5-9215-AD73-051A-7770815D30A7}"/>
              </a:ext>
            </a:extLst>
          </p:cNvPr>
          <p:cNvSpPr/>
          <p:nvPr/>
        </p:nvSpPr>
        <p:spPr>
          <a:xfrm>
            <a:off x="2080470" y="4345497"/>
            <a:ext cx="1098958" cy="49495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461D412-C473-40B8-8013-A437EDD0A852}"/>
              </a:ext>
            </a:extLst>
          </p:cNvPr>
          <p:cNvSpPr/>
          <p:nvPr/>
        </p:nvSpPr>
        <p:spPr>
          <a:xfrm>
            <a:off x="3331828" y="4992848"/>
            <a:ext cx="1098958" cy="494951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68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A56845C-EB03-40F4-99AE-8656D0096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303" y="693177"/>
            <a:ext cx="10349394" cy="54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8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064FE15-3768-6CC5-09B5-23F7097E1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810125" cy="33242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89D28F-7D3A-89CF-1388-E938B773C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0"/>
            <a:ext cx="4924425" cy="33242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337DB52-6198-7867-20CF-5EDA0BC59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432" y="3324225"/>
            <a:ext cx="4981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2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A8EC35-A306-00A9-A62E-2A339C206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283" y="0"/>
            <a:ext cx="4543425" cy="22574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736C778-79A5-3C15-D4E9-B5ABC61D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25"/>
            <a:ext cx="5038725" cy="22383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ED49980-AA7C-DBA2-5FA0-547B5E00F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825" y="2257425"/>
            <a:ext cx="4829175" cy="2238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5EF008A-F4B5-86D5-72C7-D24736A12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162" y="4495801"/>
            <a:ext cx="50196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7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88D8D-A88F-DCC5-1B49-300583A7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49" y="128749"/>
            <a:ext cx="2836178" cy="742222"/>
          </a:xfrm>
        </p:spPr>
        <p:txBody>
          <a:bodyPr/>
          <a:lstStyle/>
          <a:p>
            <a:r>
              <a:rPr lang="pt-BR" dirty="0"/>
              <a:t>Hierarquia</a:t>
            </a:r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348DD282-7AAD-DD4A-3A39-E759B5260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93" y="0"/>
            <a:ext cx="4410075" cy="2924175"/>
          </a:xfr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0B8AD55-2727-84C7-56B9-D94E8B37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42" y="3429000"/>
            <a:ext cx="2733675" cy="19907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88D494B-D432-8A05-AA01-15768C4E2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8883" y="3390900"/>
            <a:ext cx="2733675" cy="20288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499398B-756C-5A83-21B3-0845D064A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189" y="3390900"/>
            <a:ext cx="2924175" cy="214312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627C21A-CE33-FAF8-3AA7-D02C4DF56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54" y="2533125"/>
            <a:ext cx="3853736" cy="46672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A8BCFC7-CE5F-77DC-74A1-E639B6638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9830" y="2867025"/>
            <a:ext cx="295275" cy="52387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E613B61-192D-1960-0CCE-25D270BB4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7461" y="2940168"/>
            <a:ext cx="295275" cy="52387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3918B45-244B-7E20-F527-A9FC360B8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6468" y="2867025"/>
            <a:ext cx="295275" cy="52387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80F70EF9-9236-697A-9302-967F1D8B34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5280" y="2561701"/>
            <a:ext cx="3399465" cy="409575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EA4CD7D-D048-87FF-7ACA-FAA47B834208}"/>
              </a:ext>
            </a:extLst>
          </p:cNvPr>
          <p:cNvSpPr/>
          <p:nvPr/>
        </p:nvSpPr>
        <p:spPr>
          <a:xfrm>
            <a:off x="3456264" y="2097248"/>
            <a:ext cx="2273417" cy="578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Herança</a:t>
            </a:r>
          </a:p>
        </p:txBody>
      </p:sp>
    </p:spTree>
    <p:extLst>
      <p:ext uri="{BB962C8B-B14F-4D97-AF65-F5344CB8AC3E}">
        <p14:creationId xmlns:p14="http://schemas.microsoft.com/office/powerpoint/2010/main" val="28070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7E6BD37-71FD-43BA-A90E-47F02C731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769" y="299901"/>
            <a:ext cx="7952462" cy="62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1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2C4CC7D-8741-4F78-8DFA-4B5D3AF2E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296" y="383286"/>
            <a:ext cx="7851408" cy="60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8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7E7D02F-6F44-4911-8F11-4262AF30B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829" y="321884"/>
            <a:ext cx="8386877" cy="621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0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Herança</vt:lpstr>
      <vt:lpstr>Apresentação do PowerPoint</vt:lpstr>
      <vt:lpstr>Apresentação do PowerPoint</vt:lpstr>
      <vt:lpstr>Apresentação do PowerPoint</vt:lpstr>
      <vt:lpstr>Apresentação do PowerPoint</vt:lpstr>
      <vt:lpstr>Hierarquia</vt:lpstr>
      <vt:lpstr>Apresentação do PowerPoint</vt:lpstr>
      <vt:lpstr>Apresentação do PowerPoint</vt:lpstr>
      <vt:lpstr>Apresentação do PowerPoint</vt:lpstr>
      <vt:lpstr>Em Java, herança múltipla de classes não é permitida diretamente. Isso significa que uma classe não pode herdar de mais de uma classe ao mesmo tempo. Essa restrição existe para evitar ambiguidade e problemas de manutenção, como o famoso "Diamante da Morte".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</dc:title>
  <dc:creator>Joao Keslei Carvalho Viana</dc:creator>
  <cp:lastModifiedBy>Joao Keslei Carvalho Viana</cp:lastModifiedBy>
  <cp:revision>4</cp:revision>
  <dcterms:created xsi:type="dcterms:W3CDTF">2025-05-08T12:36:58Z</dcterms:created>
  <dcterms:modified xsi:type="dcterms:W3CDTF">2025-05-08T12:51:59Z</dcterms:modified>
</cp:coreProperties>
</file>