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5" r:id="rId5"/>
    <p:sldId id="277" r:id="rId6"/>
    <p:sldId id="278" r:id="rId7"/>
    <p:sldId id="260" r:id="rId8"/>
    <p:sldId id="276" r:id="rId9"/>
    <p:sldId id="279" r:id="rId10"/>
    <p:sldId id="265" r:id="rId11"/>
    <p:sldId id="267" r:id="rId12"/>
    <p:sldId id="280" r:id="rId13"/>
    <p:sldId id="26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DE2FD-D065-4775-A7A8-148E59049A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ACC86-B40E-4922-B92E-2F36C0D6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46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5BB8-3E56-65C5-046A-1505E3045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9ACAC4-704B-AE50-BBA7-95EBFA039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98D6E0-FE15-5E72-3080-26688B1B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FF3A33-3167-F394-B553-24050EB8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A30A1-79BD-7FA6-4F2A-71B1B2E6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78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E9382-0A12-3536-F194-143A7CA6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6988E4-B3CD-0D91-8BBA-82B2FC60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80484-18A3-C7E8-2D26-00926BD4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75BF4-8A58-0742-ED68-5DD11275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9D5FC-9202-4921-CC79-55B1A7DD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C08831-52EB-99AF-052E-D2E0DAA1E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544976-6C68-E9E1-474C-D004BFC1D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8BA8A-87F0-BB2E-90B5-A831A036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D6A02-B5A3-C50F-E7B2-4625F4D4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2309D9-F6D8-6604-CDBC-46B4E0E3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59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8C454-9D35-2DDA-6CC0-11B3557F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C0076-5C71-5F26-7360-92F528FD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56F76-330D-BA88-1AF4-6519184F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42A2-4D53-F563-4AFF-7F2E2823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532043-B1B7-6429-D2AA-280AAD1B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58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0C4C1-5D72-AF36-7D70-00DEE11A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E2A1D8-2D48-145A-C8E0-ED0A2E82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63C00-37C0-A6A1-882C-BAAD54B7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68CC47-CDEF-588E-CD2E-ACD2EB1F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A6D6F-A023-048C-0912-A247653D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14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99F80-A51B-9A6A-A744-19EC84F4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C0D1D-621B-A124-8AB3-8D90C129D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FD58BD-22AA-0DD6-BFF1-4C64230B8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9E64C4-840D-AD3D-387C-874BD0B9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8B8C19-32B9-0B5E-B2C5-057D0AE6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36A6FD-8038-D67E-6606-DD7C75C8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A81B5-97E8-C2BD-4902-775D7DAC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DC0C0-3705-8250-F29A-6C894088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B26D81-9616-6FD9-FAB2-1BD0F5F21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74A8A2-D581-A053-CD76-DA948EB9A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76BA32-BD14-3755-7E23-1C13C7708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B10635-7D80-E51F-B767-C42271A8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20BB78-284B-9EAC-FF9C-DA22DDA0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8A613A-2925-F21E-8323-83E0E53C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7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8A0F-A6E9-3164-3196-6601326F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ACE427-4D14-FA15-4399-CBE8C2BA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33AD1D-266B-1E9C-78B7-F1348A67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A65DEC-D8B7-7A4D-564E-D05E6EF0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06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D0483D-9A8C-074C-DAA4-BD42FE3F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95664F-15BD-5B84-4531-A52E0542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5BE6A3-89C5-682B-9C51-3EBB9468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37587-91CA-3EDD-EBF5-E2135E3C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A8272-577C-5B7B-2302-C5CAAB75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99B37C-587A-8360-56C8-05A8DDDA3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C22628-A056-31CE-DB66-735840D5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E29178-EA30-F5A8-7D6B-C3F51E0C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4A5325-BB85-7AAB-F34D-E79F6EA8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34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560AC-35E6-2EF9-67ED-94A27E33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A229E-A733-BDBF-4910-D8B91FEA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B2BAC0-CC14-F5C4-2E00-B89982DD9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02465D-4726-4CBE-5F5F-7B7FF2F2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CA96EC-BB7F-A153-B36D-DA8F0EFB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CD2B7E-04F0-7D58-956B-50A69D03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7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C0B011-994E-9C62-1C8D-C518C9E6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A02550-2587-688A-29AF-F44258CC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0BA519-8103-3DD9-2BD7-A652B14AB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3B33-5994-44BC-81D7-AE086DC665B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DA3D8D-521B-F71F-45B7-D3C3A82E6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247D8-3193-D78E-80B3-72F1CEA19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EDA5-3C66-4FEE-A617-66EBB7EB0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2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558E-B3A5-13C7-33E5-BA77EA7FF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550739-343E-5751-E22A-A918C2302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João Keslei</a:t>
            </a:r>
          </a:p>
        </p:txBody>
      </p:sp>
    </p:spTree>
    <p:extLst>
      <p:ext uri="{BB962C8B-B14F-4D97-AF65-F5344CB8AC3E}">
        <p14:creationId xmlns:p14="http://schemas.microsoft.com/office/powerpoint/2010/main" val="28890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6A0B1-AF28-7F9C-A637-DB4995D9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Polimorfismo de Sobrecarga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569C92-8BC9-603A-C6A7-88E5B4D23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9495" y="1690688"/>
            <a:ext cx="3163414" cy="4875863"/>
          </a:xfrm>
        </p:spPr>
      </p:pic>
    </p:spTree>
    <p:extLst>
      <p:ext uri="{BB962C8B-B14F-4D97-AF65-F5344CB8AC3E}">
        <p14:creationId xmlns:p14="http://schemas.microsoft.com/office/powerpoint/2010/main" val="350561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08725F-2407-9F71-5C3F-10C1C2C0F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19725" cy="39338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D4AC6B-822C-E21A-8343-4CE93A8E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948" y="1690688"/>
            <a:ext cx="5534025" cy="39338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B6D2F5D-93B5-E36E-D813-9B6C78F778A1}"/>
              </a:ext>
            </a:extLst>
          </p:cNvPr>
          <p:cNvSpPr txBox="1"/>
          <p:nvPr/>
        </p:nvSpPr>
        <p:spPr>
          <a:xfrm>
            <a:off x="3490912" y="399495"/>
            <a:ext cx="5534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25561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2CC2BFF-1A95-4970-BFAC-002C9D72A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24" y="1730556"/>
            <a:ext cx="11802151" cy="33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0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829B43-7942-7B70-0535-6FD7C460D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179" y="378565"/>
            <a:ext cx="3524016" cy="598672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1ED49B-5ED0-C80F-A218-A52B45CCF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32" y="142550"/>
            <a:ext cx="5248275" cy="2009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7F3347-88B8-69A5-F3D7-2F3230E29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332" y="2380790"/>
            <a:ext cx="6347219" cy="23248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762707-7D1D-FB0B-CAF5-820459396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332" y="4842790"/>
            <a:ext cx="6141405" cy="19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2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D4CB7-5EE2-5F23-AF59-565A3678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pPr algn="ctr"/>
            <a:r>
              <a:rPr lang="pt-BR" dirty="0"/>
              <a:t>Exercício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AB2CA1-4CF3-DFD3-31CF-6F7D22AC4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292" y="1305018"/>
            <a:ext cx="3749415" cy="5048527"/>
          </a:xfrm>
        </p:spPr>
      </p:pic>
    </p:spTree>
    <p:extLst>
      <p:ext uri="{BB962C8B-B14F-4D97-AF65-F5344CB8AC3E}">
        <p14:creationId xmlns:p14="http://schemas.microsoft.com/office/powerpoint/2010/main" val="386683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FA9575-2D44-C841-957A-F4DF91991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25" y="335510"/>
            <a:ext cx="5457825" cy="22002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06E69A-F61E-E923-0851-D0145335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6" y="2496467"/>
            <a:ext cx="5457824" cy="42949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2CE7C5-545E-D455-7CE2-5CBBDACD9CD7}"/>
              </a:ext>
            </a:extLst>
          </p:cNvPr>
          <p:cNvSpPr txBox="1"/>
          <p:nvPr/>
        </p:nvSpPr>
        <p:spPr>
          <a:xfrm>
            <a:off x="3684233" y="4696742"/>
            <a:ext cx="177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Gerar, Construtor, </a:t>
            </a:r>
            <a:r>
              <a:rPr lang="pt-BR" dirty="0" err="1"/>
              <a:t>Getr’s</a:t>
            </a:r>
            <a:r>
              <a:rPr lang="pt-BR" dirty="0"/>
              <a:t> e </a:t>
            </a:r>
            <a:r>
              <a:rPr lang="pt-BR" dirty="0" err="1"/>
              <a:t>Setr’s</a:t>
            </a:r>
            <a:r>
              <a:rPr lang="pt-BR" dirty="0"/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0770053-9629-E2F2-145E-CD99B262B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305" y="335510"/>
            <a:ext cx="6190695" cy="27762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21603E1-97BD-6768-9AC7-4136BA851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496" y="3240090"/>
            <a:ext cx="6190695" cy="190311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A25299-3DA3-3D06-1883-6917E8379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360" y="4353178"/>
            <a:ext cx="1391341" cy="30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2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90C9E7-9E4C-33B0-8795-B89808600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17" y="746356"/>
            <a:ext cx="9442565" cy="5365288"/>
          </a:xfrm>
        </p:spPr>
      </p:pic>
    </p:spTree>
    <p:extLst>
      <p:ext uri="{BB962C8B-B14F-4D97-AF65-F5344CB8AC3E}">
        <p14:creationId xmlns:p14="http://schemas.microsoft.com/office/powerpoint/2010/main" val="10816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E8BB4EB3-150B-8DF6-F3CB-376B79083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734" y="408879"/>
            <a:ext cx="6484532" cy="6040242"/>
          </a:xfr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1267F995-3FB2-314C-38B1-012DAEC2FE32}"/>
              </a:ext>
            </a:extLst>
          </p:cNvPr>
          <p:cNvSpPr/>
          <p:nvPr/>
        </p:nvSpPr>
        <p:spPr>
          <a:xfrm>
            <a:off x="1890944" y="4163627"/>
            <a:ext cx="1633491" cy="67470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86E1A02F-5675-D06F-ED58-69D7B22B387F}"/>
              </a:ext>
            </a:extLst>
          </p:cNvPr>
          <p:cNvSpPr/>
          <p:nvPr/>
        </p:nvSpPr>
        <p:spPr>
          <a:xfrm>
            <a:off x="3006134" y="4805778"/>
            <a:ext cx="1633491" cy="67470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BD15E71-0F2E-6104-61E8-CD2E9E4C73B0}"/>
              </a:ext>
            </a:extLst>
          </p:cNvPr>
          <p:cNvSpPr/>
          <p:nvPr/>
        </p:nvSpPr>
        <p:spPr>
          <a:xfrm>
            <a:off x="2389573" y="5447929"/>
            <a:ext cx="1633491" cy="67470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B53330-953C-0EDF-5430-E7089261E257}"/>
              </a:ext>
            </a:extLst>
          </p:cNvPr>
          <p:cNvSpPr txBox="1"/>
          <p:nvPr/>
        </p:nvSpPr>
        <p:spPr>
          <a:xfrm>
            <a:off x="230820" y="1278384"/>
            <a:ext cx="2530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Permite que um mesmo nome represente vários comportamento diferentes.</a:t>
            </a:r>
          </a:p>
        </p:txBody>
      </p:sp>
    </p:spTree>
    <p:extLst>
      <p:ext uri="{BB962C8B-B14F-4D97-AF65-F5344CB8AC3E}">
        <p14:creationId xmlns:p14="http://schemas.microsoft.com/office/powerpoint/2010/main" val="407089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B4E29-D9F5-2CB3-EF7B-BC2190DF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C3C7A-4A04-7581-D3B8-65E365E5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574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Existem 4 na bibliografia que eu uso, mas para estudo vamos vê os dois principais.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C1445E-1318-5946-E5C7-52F9BDF7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92" y="3304265"/>
            <a:ext cx="5095875" cy="17240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247A11-544B-702E-31D5-C8978B95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33" y="3304265"/>
            <a:ext cx="4829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0CC353-182C-421D-B722-1D3AC34C1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174" y="1468726"/>
            <a:ext cx="11169651" cy="39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1C3D6CB-3E3F-4D79-B14C-7A6D5D26A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622" y="409047"/>
            <a:ext cx="8388755" cy="60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9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6D4DF36-9413-47A0-93A3-6844A4375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599" y="797531"/>
            <a:ext cx="10636801" cy="52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2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8DD11-2B2C-2BEC-C97C-D811AAA3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Sobreposição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40E3947-4870-1DE0-8766-7AEDB2DA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62" y="1921507"/>
            <a:ext cx="10429875" cy="3514725"/>
          </a:xfr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8E64EFDF-245D-7B3A-A6AD-BF3475B14C47}"/>
              </a:ext>
            </a:extLst>
          </p:cNvPr>
          <p:cNvSpPr/>
          <p:nvPr/>
        </p:nvSpPr>
        <p:spPr>
          <a:xfrm>
            <a:off x="3160451" y="2059619"/>
            <a:ext cx="1562470" cy="71909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</a:t>
            </a:r>
            <a:r>
              <a:rPr lang="pt-BR" dirty="0" err="1"/>
              <a:t>abs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282122-7AB1-CFCD-3F94-25AA0F83932C}"/>
              </a:ext>
            </a:extLst>
          </p:cNvPr>
          <p:cNvSpPr txBox="1"/>
          <p:nvPr/>
        </p:nvSpPr>
        <p:spPr>
          <a:xfrm>
            <a:off x="7661429" y="2183907"/>
            <a:ext cx="1935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tenho métodos abstratos a classe vai ser abstrata.</a:t>
            </a:r>
          </a:p>
        </p:txBody>
      </p:sp>
    </p:spTree>
    <p:extLst>
      <p:ext uri="{BB962C8B-B14F-4D97-AF65-F5344CB8AC3E}">
        <p14:creationId xmlns:p14="http://schemas.microsoft.com/office/powerpoint/2010/main" val="257215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395158B-95C4-43F7-B524-C6FCFD01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5" y="1503587"/>
            <a:ext cx="11296529" cy="38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8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6521A48-A9D8-4C69-AE53-1B62A18B8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689" y="0"/>
            <a:ext cx="6884621" cy="61589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1A6DF8-FD61-4441-9546-996B0EB2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39" y="5487313"/>
            <a:ext cx="956443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6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61</Words>
  <Application>Microsoft Office PowerPoint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Polimorfismo</vt:lpstr>
      <vt:lpstr>Apresentação do PowerPoint</vt:lpstr>
      <vt:lpstr>Tipos de Polimorfismo</vt:lpstr>
      <vt:lpstr>Apresentação do PowerPoint</vt:lpstr>
      <vt:lpstr>Apresentação do PowerPoint</vt:lpstr>
      <vt:lpstr>Apresentação do PowerPoint</vt:lpstr>
      <vt:lpstr>Sobreposição</vt:lpstr>
      <vt:lpstr>Apresentação do PowerPoint</vt:lpstr>
      <vt:lpstr>Apresentação do PowerPoint</vt:lpstr>
      <vt:lpstr>Polimorfismo de Sobrecarga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Polimorfismo</dc:title>
  <dc:creator>Joao Keslei Carvalho Viana</dc:creator>
  <cp:lastModifiedBy>Joao Keslei Carvalho Viana</cp:lastModifiedBy>
  <cp:revision>4</cp:revision>
  <dcterms:created xsi:type="dcterms:W3CDTF">2024-09-09T01:00:31Z</dcterms:created>
  <dcterms:modified xsi:type="dcterms:W3CDTF">2025-05-09T12:17:41Z</dcterms:modified>
</cp:coreProperties>
</file>