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8F623-8EF4-3BE5-6F45-5D6A9D5C4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1286A4-5160-6D0B-63BA-1D784B0F7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A898E9-505D-2C03-9B73-E9FA9471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653-41EA-41C0-8CA7-89B393A84C34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C1E615-B449-0D85-34F1-3AA8004E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D6C7B4-2DEE-9357-2C11-72C068D1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98D-6D33-4475-B752-A92F01D4B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26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8FF4B-21E2-11BC-63DC-8CF2F245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CE9824-DC02-D852-C071-F3056DA6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7D9010-18BA-F9F8-0C58-1FDE40DB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653-41EA-41C0-8CA7-89B393A84C34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64EF9-D4CF-3759-E39D-4830B820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A77D7E-CE71-3922-288F-B916F397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98D-6D33-4475-B752-A92F01D4B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2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381BDD-878D-41F6-1B7A-254A1B942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BCF764-9F1E-1227-38D8-71DAE56CD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56A0D-7C08-F788-6B6B-EF4BBC3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653-41EA-41C0-8CA7-89B393A84C34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F8E47F-880B-9FF1-3FA2-82BEA159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53D145-80B7-E2FF-8D84-EE444432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98D-6D33-4475-B752-A92F01D4B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48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3FBC6-C95B-0391-4B85-2F04B9FA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93AD43-6BCC-126E-4165-25FC3725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5406FE-B24F-3493-82AE-65481141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653-41EA-41C0-8CA7-89B393A84C34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A977C7-E954-0BDA-BCA0-B271D921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078481-ED16-4E74-301C-B19C3F07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98D-6D33-4475-B752-A92F01D4B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10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8D440-0033-ACF3-E190-1B7DED20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434613-BB46-C894-8976-1E06E1613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359A4F-4A60-CC87-190A-870BAA41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653-41EA-41C0-8CA7-89B393A84C34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592E84-C5B0-B2FD-F479-63CA8F71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5AEA68-0EA5-F858-4021-2E7E512F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98D-6D33-4475-B752-A92F01D4B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45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32C11-3D30-A90B-8D6E-D928C74A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2D760E-3428-6827-E5A7-72371AF9B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4FF97A-2C18-66F2-DEC9-D1E972738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021BD8-1707-EDBC-7DD6-1FC8A0FC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653-41EA-41C0-8CA7-89B393A84C34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E2CED3-F70B-6A9B-635C-EB3ACFC8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987318-36CC-9F86-0953-774C3767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98D-6D33-4475-B752-A92F01D4B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15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1008B-6E3E-9C7D-ADE0-775CED66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9F5783-BD7E-5CC2-4B8B-25CB1BF5D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1F2682-3247-DBBA-8C04-D024B96FD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325F24-7EED-7A1E-1584-5829216DF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75758D-352A-752E-D80E-7DE128169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18878D-D045-4373-355B-F7CA21AB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653-41EA-41C0-8CA7-89B393A84C34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40555C-5525-617E-3B5C-0445CAD1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D544D24-FD41-3BF9-498B-77D7BDDE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98D-6D33-4475-B752-A92F01D4B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73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8B9CF-7176-0B88-8E17-A5636811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247C98-2077-8C07-D39E-E0E2B7E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653-41EA-41C0-8CA7-89B393A84C34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AA83EB-55C8-B332-A85C-35F33C43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0C5C41-011D-5596-ADAA-86087B47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98D-6D33-4475-B752-A92F01D4B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97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DDC054-BB8C-6B86-9BD0-CF12E1BB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653-41EA-41C0-8CA7-89B393A84C34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A5A235-D762-973C-CE99-1950ED19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84C9BB-B108-499F-71D3-DF3EDF2A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98D-6D33-4475-B752-A92F01D4B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34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10FDD-7922-FE34-D8C9-053475B4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9C810F-39F0-E1E6-9271-C3A19F60A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99F6E7-E26F-0D66-CA97-9DA525372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AFF7BE-97F3-EE20-6FD4-08D7D80C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653-41EA-41C0-8CA7-89B393A84C34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0E4C00-E358-314C-CBD2-EDD291D7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525B50-EE14-655E-9F78-86113E8A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98D-6D33-4475-B752-A92F01D4B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76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77B2A-C2FD-C02B-834F-12D17068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EE8863-32C7-D1B3-9616-A929006CC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5D21C5-D459-14A2-C3B8-5BB3BEC92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9180E0-FB08-2262-9792-BA99D26F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653-41EA-41C0-8CA7-89B393A84C34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10D428-1D6C-4D9E-AA42-4AC3F69E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69E628-7584-412B-13E0-829B50C3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698D-6D33-4475-B752-A92F01D4B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99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BE5275-2E66-3DAF-91F7-596D35E5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AAC152-E4FB-ED39-BDD7-1639D2A36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348344-332E-0AA9-9909-3D90EA73D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5A653-41EA-41C0-8CA7-89B393A84C34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26E66C-638B-9348-FDD3-101887E7E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F84B44-6FEF-4A0F-BA69-43935261C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3698D-6D33-4475-B752-A92F01D4B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0C81E-B882-77FF-2F6C-2FADF93CC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BFD983-2E94-5F7A-3319-70A5CE0CB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Professor: João Keslei</a:t>
            </a:r>
          </a:p>
        </p:txBody>
      </p:sp>
    </p:spTree>
    <p:extLst>
      <p:ext uri="{BB962C8B-B14F-4D97-AF65-F5344CB8AC3E}">
        <p14:creationId xmlns:p14="http://schemas.microsoft.com/office/powerpoint/2010/main" val="283488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EA9447C-95E5-433A-3901-D69B22D55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469" y="1474159"/>
            <a:ext cx="10063062" cy="3909681"/>
          </a:xfrm>
        </p:spPr>
      </p:pic>
    </p:spTree>
    <p:extLst>
      <p:ext uri="{BB962C8B-B14F-4D97-AF65-F5344CB8AC3E}">
        <p14:creationId xmlns:p14="http://schemas.microsoft.com/office/powerpoint/2010/main" val="187468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7318A67-021B-C628-5C0F-850D4E51F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470" y="724162"/>
            <a:ext cx="7987060" cy="5409676"/>
          </a:xfrm>
        </p:spPr>
      </p:pic>
    </p:spTree>
    <p:extLst>
      <p:ext uri="{BB962C8B-B14F-4D97-AF65-F5344CB8AC3E}">
        <p14:creationId xmlns:p14="http://schemas.microsoft.com/office/powerpoint/2010/main" val="309517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9ACC35E-7F79-BACC-7359-94C0937A0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210" y="255649"/>
            <a:ext cx="6569579" cy="6346702"/>
          </a:xfrm>
        </p:spPr>
      </p:pic>
    </p:spTree>
    <p:extLst>
      <p:ext uri="{BB962C8B-B14F-4D97-AF65-F5344CB8AC3E}">
        <p14:creationId xmlns:p14="http://schemas.microsoft.com/office/powerpoint/2010/main" val="377632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4C1D817-D8AB-0B41-0DC7-1A78FE71F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887" y="324667"/>
            <a:ext cx="7326225" cy="6208666"/>
          </a:xfrm>
        </p:spPr>
      </p:pic>
    </p:spTree>
    <p:extLst>
      <p:ext uri="{BB962C8B-B14F-4D97-AF65-F5344CB8AC3E}">
        <p14:creationId xmlns:p14="http://schemas.microsoft.com/office/powerpoint/2010/main" val="358737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9BE056F-71C9-E15B-B220-233E45FDD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827" y="777887"/>
            <a:ext cx="10592346" cy="5302226"/>
          </a:xfrm>
        </p:spPr>
      </p:pic>
    </p:spTree>
    <p:extLst>
      <p:ext uri="{BB962C8B-B14F-4D97-AF65-F5344CB8AC3E}">
        <p14:creationId xmlns:p14="http://schemas.microsoft.com/office/powerpoint/2010/main" val="312733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2C233BA-EA06-7CD9-4A9F-48A734E22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648" y="809398"/>
            <a:ext cx="10256704" cy="5239204"/>
          </a:xfrm>
        </p:spPr>
      </p:pic>
    </p:spTree>
    <p:extLst>
      <p:ext uri="{BB962C8B-B14F-4D97-AF65-F5344CB8AC3E}">
        <p14:creationId xmlns:p14="http://schemas.microsoft.com/office/powerpoint/2010/main" val="1534832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Python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Joao Keslei Carvalho Viana</dc:creator>
  <cp:lastModifiedBy>Joao Keslei Carvalho Viana</cp:lastModifiedBy>
  <cp:revision>1</cp:revision>
  <dcterms:created xsi:type="dcterms:W3CDTF">2025-04-13T20:53:05Z</dcterms:created>
  <dcterms:modified xsi:type="dcterms:W3CDTF">2025-04-13T20:53:30Z</dcterms:modified>
</cp:coreProperties>
</file>