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- Operadores e Funções Aritméticas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Aula 2 – Lógica e Matemática com Python</a:t>
            </a:r>
          </a:p>
          <a:p>
            <a:r>
              <a:t>Prof. João Keslei Carvalho Viana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Operadores Aritméticos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Exemplos de operadores</a:t>
            </a:r>
          </a:p>
          <a:p>
            <a:r>
              <a:t>soma = 5 + 2        # adição</a:t>
            </a:r>
          </a:p>
          <a:p>
            <a:r>
              <a:t>subtracao = 5 - 2   # subtração</a:t>
            </a:r>
          </a:p>
          <a:p>
            <a:r>
              <a:t>multiplicacao = 5 * 2</a:t>
            </a:r>
          </a:p>
          <a:p>
            <a:r>
              <a:t>divisao = 5 / 2     # divisão com float</a:t>
            </a:r>
          </a:p>
          <a:p>
            <a:r>
              <a:t>div_inteira = 5 // 2</a:t>
            </a:r>
          </a:p>
          <a:p>
            <a:r>
              <a:t>resto = 5 % 2       # módulo</a:t>
            </a:r>
          </a:p>
          <a:p>
            <a:r>
              <a:t>potencia = 2 **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Ordem de Precedência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r>
              <a:rPr dirty="0" err="1"/>
              <a:t>resultado</a:t>
            </a:r>
            <a:r>
              <a:rPr dirty="0"/>
              <a:t> = 3 + 5 * 2</a:t>
            </a:r>
          </a:p>
          <a:p>
            <a:r>
              <a:rPr dirty="0" err="1"/>
              <a:t>Resultado</a:t>
            </a:r>
            <a:r>
              <a:rPr dirty="0"/>
              <a:t> = 13, e </a:t>
            </a:r>
            <a:r>
              <a:rPr dirty="0" err="1"/>
              <a:t>não</a:t>
            </a:r>
            <a:r>
              <a:rPr dirty="0"/>
              <a:t> 16.</a:t>
            </a:r>
          </a:p>
          <a:p>
            <a:endParaRPr dirty="0"/>
          </a:p>
          <a:p>
            <a:r>
              <a:rPr dirty="0" err="1"/>
              <a:t>Ordem</a:t>
            </a:r>
            <a:r>
              <a:rPr dirty="0"/>
              <a:t> de </a:t>
            </a:r>
            <a:r>
              <a:rPr dirty="0" err="1"/>
              <a:t>execução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Parênteses</a:t>
            </a:r>
            <a:r>
              <a:rPr dirty="0"/>
              <a:t> ()</a:t>
            </a:r>
          </a:p>
          <a:p>
            <a:r>
              <a:rPr dirty="0"/>
              <a:t>2. </a:t>
            </a:r>
            <a:r>
              <a:rPr dirty="0" err="1"/>
              <a:t>Potência</a:t>
            </a:r>
            <a:r>
              <a:rPr dirty="0"/>
              <a:t> **</a:t>
            </a:r>
          </a:p>
          <a:p>
            <a:r>
              <a:rPr dirty="0"/>
              <a:t>3. </a:t>
            </a:r>
            <a:r>
              <a:rPr dirty="0" err="1"/>
              <a:t>Multiplicação</a:t>
            </a:r>
            <a:r>
              <a:rPr dirty="0"/>
              <a:t>, </a:t>
            </a:r>
            <a:r>
              <a:rPr dirty="0" err="1"/>
              <a:t>Divisão</a:t>
            </a:r>
            <a:r>
              <a:rPr dirty="0"/>
              <a:t>, </a:t>
            </a:r>
            <a:r>
              <a:rPr dirty="0" err="1"/>
              <a:t>Módulo</a:t>
            </a:r>
            <a:r>
              <a:rPr dirty="0"/>
              <a:t> * / // %</a:t>
            </a:r>
          </a:p>
          <a:p>
            <a:r>
              <a:rPr dirty="0"/>
              <a:t>4. </a:t>
            </a:r>
            <a:r>
              <a:rPr dirty="0" err="1"/>
              <a:t>Adição</a:t>
            </a:r>
            <a:r>
              <a:rPr dirty="0"/>
              <a:t> e </a:t>
            </a:r>
            <a:r>
              <a:rPr dirty="0" err="1"/>
              <a:t>Subtração</a:t>
            </a:r>
            <a:r>
              <a:rPr dirty="0"/>
              <a:t> +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Parênteses para Prioridade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 com parênteses mudando o resultado:</a:t>
            </a:r>
          </a:p>
          <a:p>
            <a:endParaRPr/>
          </a:p>
          <a:p>
            <a:r>
              <a:t>resultado = (3 + 5) * 2</a:t>
            </a:r>
          </a:p>
          <a:p>
            <a:r>
              <a:t>Resultado = 16</a:t>
            </a:r>
          </a:p>
          <a:p>
            <a:endParaRPr/>
          </a:p>
          <a:p>
            <a:r>
              <a:t>Parênteses sempre têm prioridade!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 Aritméticas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math</a:t>
            </a:r>
          </a:p>
          <a:p>
            <a:endParaRPr/>
          </a:p>
          <a:p>
            <a:r>
              <a:t>print(math.sqrt(16))      # raiz quadrada</a:t>
            </a:r>
          </a:p>
          <a:p>
            <a:r>
              <a:t>print(math.pow(2, 3))     # potência</a:t>
            </a:r>
          </a:p>
          <a:p>
            <a:r>
              <a:t>print(round(3.1415, 2))   # arredondamento</a:t>
            </a:r>
          </a:p>
          <a:p>
            <a:r>
              <a:t>print(abs(-10))           # valor absoluto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825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dirty="0" err="1"/>
              <a:t>Exercício</a:t>
            </a:r>
            <a:r>
              <a:rPr dirty="0"/>
              <a:t> 1:</a:t>
            </a:r>
          </a:p>
          <a:p>
            <a:r>
              <a:rPr dirty="0" err="1"/>
              <a:t>Calcule</a:t>
            </a:r>
            <a:r>
              <a:rPr dirty="0"/>
              <a:t> a </a:t>
            </a:r>
            <a:r>
              <a:rPr dirty="0" err="1"/>
              <a:t>área</a:t>
            </a:r>
            <a:r>
              <a:rPr dirty="0"/>
              <a:t> de um </a:t>
            </a:r>
            <a:r>
              <a:rPr dirty="0" err="1"/>
              <a:t>círculo</a:t>
            </a:r>
            <a:r>
              <a:rPr dirty="0"/>
              <a:t> (A = π * r²)</a:t>
            </a:r>
          </a:p>
          <a:p>
            <a:endParaRPr dirty="0"/>
          </a:p>
          <a:p>
            <a:r>
              <a:rPr dirty="0" err="1"/>
              <a:t>raio</a:t>
            </a:r>
            <a:r>
              <a:rPr dirty="0"/>
              <a:t> = float(input("</a:t>
            </a:r>
            <a:r>
              <a:rPr dirty="0" err="1"/>
              <a:t>Digite</a:t>
            </a:r>
            <a:r>
              <a:rPr dirty="0"/>
              <a:t> o </a:t>
            </a:r>
            <a:r>
              <a:rPr dirty="0" err="1"/>
              <a:t>raio</a:t>
            </a:r>
            <a:r>
              <a:rPr dirty="0"/>
              <a:t>: "))</a:t>
            </a:r>
          </a:p>
          <a:p>
            <a:r>
              <a:rPr dirty="0"/>
              <a:t>area = 3.1415 * </a:t>
            </a:r>
            <a:r>
              <a:rPr dirty="0" err="1"/>
              <a:t>raio</a:t>
            </a:r>
            <a:r>
              <a:rPr dirty="0"/>
              <a:t> ** 2</a:t>
            </a:r>
          </a:p>
          <a:p>
            <a:r>
              <a:rPr dirty="0"/>
              <a:t>print("</a:t>
            </a:r>
            <a:r>
              <a:rPr dirty="0" err="1"/>
              <a:t>Área</a:t>
            </a:r>
            <a:r>
              <a:rPr dirty="0"/>
              <a:t>:", area)</a:t>
            </a:r>
          </a:p>
          <a:p>
            <a:endParaRPr dirty="0"/>
          </a:p>
          <a:p>
            <a:r>
              <a:rPr dirty="0" err="1"/>
              <a:t>Exercício</a:t>
            </a:r>
            <a:r>
              <a:rPr dirty="0"/>
              <a:t> 2:</a:t>
            </a:r>
          </a:p>
          <a:p>
            <a:r>
              <a:rPr dirty="0" err="1"/>
              <a:t>Calcule</a:t>
            </a:r>
            <a:r>
              <a:rPr dirty="0"/>
              <a:t> a </a:t>
            </a:r>
            <a:r>
              <a:rPr dirty="0" err="1"/>
              <a:t>média</a:t>
            </a:r>
            <a:r>
              <a:rPr dirty="0"/>
              <a:t> de 3 </a:t>
            </a:r>
            <a:r>
              <a:rPr dirty="0" err="1"/>
              <a:t>notas</a:t>
            </a:r>
            <a:endParaRPr dirty="0"/>
          </a:p>
          <a:p>
            <a:endParaRPr dirty="0"/>
          </a:p>
          <a:p>
            <a:r>
              <a:rPr dirty="0"/>
              <a:t>n1 = float(input("Nota 1: "))</a:t>
            </a:r>
          </a:p>
          <a:p>
            <a:r>
              <a:rPr dirty="0"/>
              <a:t>n2 = float(input("Nota 2: "))</a:t>
            </a:r>
          </a:p>
          <a:p>
            <a:r>
              <a:rPr dirty="0"/>
              <a:t>n3 = float(input("Nota 3: "))</a:t>
            </a:r>
          </a:p>
          <a:p>
            <a:r>
              <a:rPr dirty="0"/>
              <a:t>media = (n1 + n2 + n3) / 3</a:t>
            </a:r>
          </a:p>
          <a:p>
            <a:r>
              <a:rPr dirty="0"/>
              <a:t>print("</a:t>
            </a:r>
            <a:r>
              <a:rPr dirty="0" err="1"/>
              <a:t>Média</a:t>
            </a:r>
            <a:r>
              <a:rPr dirty="0"/>
              <a:t> final:", media)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🔹 Usamos operadores: +, -, *, /, **, //, %</a:t>
            </a:r>
          </a:p>
          <a:p>
            <a:r>
              <a:t>🔹 A ordem das operações segue a matemática tradicional</a:t>
            </a:r>
          </a:p>
          <a:p>
            <a:r>
              <a:t>🔹 Funções úteis: sqrt, pow, round, abs</a:t>
            </a:r>
          </a:p>
          <a:p>
            <a:r>
              <a:t>🔹 Boas práticas: use parênteses para clareza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Apresentação na tela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Python - Operadores e Funções Aritméticas</vt:lpstr>
      <vt:lpstr>Operadores Aritméticos</vt:lpstr>
      <vt:lpstr>Ordem de Precedência</vt:lpstr>
      <vt:lpstr>Use Parênteses para Prioridade</vt:lpstr>
      <vt:lpstr>Funções Aritméticas</vt:lpstr>
      <vt:lpstr>Atividade Prática</vt:lpstr>
      <vt:lpstr>Recapitulando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Joao Keslei Carvalho Viana</cp:lastModifiedBy>
  <cp:revision>2</cp:revision>
  <dcterms:created xsi:type="dcterms:W3CDTF">2013-01-27T09:14:16Z</dcterms:created>
  <dcterms:modified xsi:type="dcterms:W3CDTF">2025-04-13T21:00:51Z</dcterms:modified>
  <cp:category/>
</cp:coreProperties>
</file>