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60" r:id="rId8"/>
    <p:sldId id="261" r:id="rId9"/>
    <p:sldId id="27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C9CC-EE70-4207-A5C7-044FCD420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BC94B4-7B1A-465F-B0D0-637B1A204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B1B45-052F-40B6-B3F9-A86CAB31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CB9F9B-F231-4569-B13D-768FE945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62C5D-8C69-48AF-A56F-07778A13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EBF0-0471-42ED-ABBF-B576E2B1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016E71-CDA2-471C-A0E1-5544A38C8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25190-727A-4CE0-8251-4AAA60F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BADB3-6C01-4736-8AA3-A15E8E38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84F44A-83AD-4CED-B099-FEDC0BBA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66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E42FA9-68A7-4F1D-9AFF-659A98F97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80E706-B968-4032-B98A-197853BC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CD1A7-A975-43A8-9378-FFEECEF8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FD676-D051-4D50-A379-D710C0A4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EF7776-93F7-4023-A912-B1E0218F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6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43459-35B7-4849-BE2F-22B2FF3A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50BFF-1E6D-4BA4-8784-2164E7FF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34E47-4B5F-42DB-93B1-A1ABED8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A4B3-E5A3-427E-A2D2-0980A053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90018-BB0D-47C5-8F5E-C6283D26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4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21C78-2FBB-41CB-9650-FE5C5968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70F5E3-541E-41CE-8959-E1ECA2E24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5311B-0DC8-4661-AE53-FBC74C0B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6C203C-106B-44EB-BAFE-46D532F3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93C748-5621-40F0-9CEA-3785D0CE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3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49E14-0E5F-43C3-8AC6-C7A43C45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F8053-FDF2-4B28-BAA2-AEBA32805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36373E-9055-4B4E-AC39-C02DB2F5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128CBB-771B-4D79-B6B0-501546BE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0DDF3D-AABD-4A68-97C3-5260F2A2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3EF4B6-0D7F-4BE7-9D03-685D8D1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54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63192-248B-40BC-BB18-86EFE303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7D706C-51AB-445E-BE04-A46B0257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6A1786-6421-4EAC-BF10-CB8854EB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90283B-41BA-4271-9DA4-AC37374CC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E07DCA-8D56-4693-A3FC-D8C7BCB9E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720357-DE11-4D99-8C10-3EF0F2EF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DB2BA1-2C27-41BB-8AD6-422E56FA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6038A5-5518-40D4-9E73-42490BE9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0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92F8-5C98-4DC9-AB70-51FCE25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935A09-9692-43DD-A059-72F8A6EE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77ABA8-198A-4A54-87BB-28D99479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AA1855-A52F-463E-A351-CC700D8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93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FC9AB4-4E99-40EA-A45F-DE956A91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E50284-C079-43C9-8430-B50BC11A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F11FE6-00FB-42E6-8C4B-0DCD7DD0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2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F2CD-3387-4611-BDC4-59AB68E0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3D15D-072F-4089-81A8-B9110B6A7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CE2E14-0B34-4F52-BBA5-1BB86E7E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BABCBC-5DCA-4B65-BBED-C7A4F0A6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40D86-9DD3-490C-AF2C-C0B05BE8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392A3A-9518-40FA-BE2B-60859D33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28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0814D-7683-4CAA-86E9-9170B422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41CF27-39F3-4DA0-90BA-664F7FB55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047F6C-D65E-4E4B-93EF-C0C2AF79E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4306D-C0CA-4538-AE0E-7023A0EE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28CAE0-01DB-4A86-A567-9F639378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E1B8B2-3378-446D-86C9-48417B4C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96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6D487B-87F9-4D07-BA7E-BBC23EEC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42FB52-D532-444C-B777-184F1EC6B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C4B68-C8F4-4D2E-913C-AE1705849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4EF04-A0BB-4FFE-AE78-6F3AD7C8171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CBF42-4666-4A74-9670-EF9DF5451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6189E6-6C19-442E-9FDD-9786BA3F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E5F3-EB72-4702-96DD-8961EBA69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912E-3129-4E90-93ED-0905C7FFD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Relacionamento entre 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AFD467-A7F2-45F2-A736-C980068B8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João Keslei</a:t>
            </a:r>
          </a:p>
        </p:txBody>
      </p:sp>
    </p:spTree>
    <p:extLst>
      <p:ext uri="{BB962C8B-B14F-4D97-AF65-F5344CB8AC3E}">
        <p14:creationId xmlns:p14="http://schemas.microsoft.com/office/powerpoint/2010/main" val="269529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99AB2-1AB8-41B4-8D5B-03DE6BB4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Composição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B8D7E3F-A7D9-4218-8FD5-AB1CA0C29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629" y="2632211"/>
            <a:ext cx="7699097" cy="15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4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64298D5-F0BD-4502-B42B-2BE6929DA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556" y="569697"/>
            <a:ext cx="8082887" cy="57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5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65ECDA7-81ED-437B-8DF7-F1C47A94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85" y="302812"/>
            <a:ext cx="5191829" cy="557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71EDE3-E5B9-4617-8EC8-FF1225CF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74" y="1441406"/>
            <a:ext cx="9221251" cy="39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1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BA32905-BFFC-42E0-B4B4-36DD1D235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516" y="1316873"/>
            <a:ext cx="8992968" cy="42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2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4BFFBA3-32CF-434F-8DEB-89F9C87A0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837" y="1923988"/>
            <a:ext cx="8768326" cy="30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4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A40374E-F630-4BF5-A740-BE7521B6F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91" y="604331"/>
            <a:ext cx="9070817" cy="45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2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5C088B8-C6E1-4170-8DCF-520414F8F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204" y="312222"/>
            <a:ext cx="9259592" cy="13717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A042CD-8351-4943-A998-617582DA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6" y="1684013"/>
            <a:ext cx="10701667" cy="49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9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5C34A33-1E51-4403-9C7F-25264E736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36" y="1408578"/>
            <a:ext cx="11814328" cy="40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3BC0E-5E75-4E7F-BE17-CB56E8CC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Associação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E8A727E-34BE-4B2B-A4DC-261DE4041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52" y="2353022"/>
            <a:ext cx="10496748" cy="293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850551C-1C2F-4883-BE18-63BE040DE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448" y="254764"/>
            <a:ext cx="8321103" cy="63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5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24FD94C-AD10-4EF7-AA6D-F031A7038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845" y="306854"/>
            <a:ext cx="10606386" cy="23287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E6D9F7-407D-499F-A8EF-99000AB2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748" y="2635624"/>
            <a:ext cx="7882396" cy="39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9DF49-AD0B-4E95-8508-9B1AB878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Agregação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DF155CB-ACC7-4FCD-AA9C-A78C8AFB3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496" y="2582905"/>
            <a:ext cx="8277464" cy="16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3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E17707A-CD48-42AF-BF6A-25F4DCA9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38" y="366528"/>
            <a:ext cx="4623438" cy="30624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00E1D9-5707-4264-8842-2720799BB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02" y="52247"/>
            <a:ext cx="7414485" cy="64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7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1BCDB13-7B79-424A-A754-45A8DB7C4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17" y="232058"/>
            <a:ext cx="7487695" cy="1962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7CBEA1-B911-4EF9-8526-021D83E9B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7" y="4501698"/>
            <a:ext cx="7363853" cy="18576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00BDB0-14E7-4D67-A439-BBF5A3BF7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576" y="2186933"/>
            <a:ext cx="5601482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45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Relacionamento entre Classes</vt:lpstr>
      <vt:lpstr>Apresentação do PowerPoint</vt:lpstr>
      <vt:lpstr>Apresentação do PowerPoint</vt:lpstr>
      <vt:lpstr>Associação</vt:lpstr>
      <vt:lpstr>Apresentação do PowerPoint</vt:lpstr>
      <vt:lpstr>Apresentação do PowerPoint</vt:lpstr>
      <vt:lpstr>Agregação</vt:lpstr>
      <vt:lpstr>Apresentação do PowerPoint</vt:lpstr>
      <vt:lpstr>Apresentação do PowerPoint</vt:lpstr>
      <vt:lpstr>Composição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Relacionamento entre Classes</dc:title>
  <dc:creator>Joao Keslei Carvalho Viana</dc:creator>
  <cp:lastModifiedBy>Joao Keslei Carvalho Viana</cp:lastModifiedBy>
  <cp:revision>3</cp:revision>
  <dcterms:created xsi:type="dcterms:W3CDTF">2025-05-12T13:32:40Z</dcterms:created>
  <dcterms:modified xsi:type="dcterms:W3CDTF">2025-05-13T12:42:56Z</dcterms:modified>
</cp:coreProperties>
</file>