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238C8-CA00-629C-B7AC-AAB53DE7A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C1E750-5A3E-0FAC-3C71-EF99959EF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F446ED-C033-DE9D-FF46-AC83CBC1B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0845-1AA0-4F6C-AEE7-2C513DAD245B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F046DB-0D93-FD03-F5F4-257AE032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059405-BECE-F947-E24E-3BAE1702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2568-4D66-4B90-8926-7F13CCF693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13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0448C-A109-C8E7-87E3-46A0B4AD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A9124C-9B6E-E629-A1F1-E2E5C81A4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6487A1-0F62-26AB-C599-1C2F9B38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0845-1AA0-4F6C-AEE7-2C513DAD245B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6DC583-5974-C0DA-1489-D0091A78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5510E2-FD35-C33B-3F33-EB20D94A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2568-4D66-4B90-8926-7F13CCF693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82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EA90C2-F378-7CCB-98CD-8000D63A6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8A46E0-0E9B-1BAA-260F-FD24797CB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4DAC8E-7AE3-0373-705B-A133E8582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0845-1AA0-4F6C-AEE7-2C513DAD245B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4FBD2B-6077-5C0E-F1A9-07A0C406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5E8EE0-841D-753F-6674-66273FF9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2568-4D66-4B90-8926-7F13CCF693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85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9ADC9-4600-47B7-DBC6-1ECFAA280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1CCB44-F4B8-9B98-87A9-25517A710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DF992A-817F-15F0-B4FA-3B33846D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0845-1AA0-4F6C-AEE7-2C513DAD245B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B0375-033C-E4E6-A2D5-090E0438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5B4543-769F-A259-6FF8-8D9FCEE8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2568-4D66-4B90-8926-7F13CCF693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2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76470-CC1F-0FDA-1979-A0CEE9B7E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05AE51-7D3A-B8EB-7C5F-A2C876209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B39A80-74D3-1187-4F2A-7C7BE73F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0845-1AA0-4F6C-AEE7-2C513DAD245B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2BFD27-F6D0-4E9C-193B-753DDDF1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BD6591-11C3-98A2-2C13-18AB6582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2568-4D66-4B90-8926-7F13CCF693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67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44A2F-7780-977E-D530-119DAAC9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561774-B05D-6F3A-996A-A983B99BD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93A496-EB93-7C93-BB38-4CB3AB4D8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C7CA2-FF65-2A49-29FA-611D90887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0845-1AA0-4F6C-AEE7-2C513DAD245B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227C9C-B743-36D1-CB9D-10CE7036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5E27D5-EB06-4101-9012-B3BF30B9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2568-4D66-4B90-8926-7F13CCF693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01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055C4-D1CD-8D3D-1DF5-36DF3FD4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CD1FA5-9367-84FC-B24E-076ED0C0F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FDE42F-18E3-6269-F832-FBCA91042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1124C11-1F36-74C8-F6E8-664D027B4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11DA77A-D864-CE81-8E80-254A84A6B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AFBF3C-62A9-9219-F408-4B3E5EDD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0845-1AA0-4F6C-AEE7-2C513DAD245B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02A88FF-E50D-33C1-DE58-57A19B5BB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E17CF0B-4289-3EF1-9EBF-765853C8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2568-4D66-4B90-8926-7F13CCF693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1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BAE4A-A578-3023-E4B9-C6F6CA1D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B1967F3-E6EB-901E-F545-D3A0583B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0845-1AA0-4F6C-AEE7-2C513DAD245B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DF4649E-24AC-650A-BCB0-A9732C78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D62AC3-114B-3DE6-C7F3-1837A887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2568-4D66-4B90-8926-7F13CCF693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09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8F3470B-CCC4-9DAC-B351-6F97E2B4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0845-1AA0-4F6C-AEE7-2C513DAD245B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BF71D68-87CF-9D61-B590-D5D2F3FB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B3AC80-629C-7C4D-66E7-E86BF62D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2568-4D66-4B90-8926-7F13CCF693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71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5B0BD-948F-CDCA-6E32-27435648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29CB94-3F13-1A66-0BF7-3FB323853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5E156A-1DC9-3C9E-7E0D-14D09CA1D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582194-8CF3-3EDC-192D-8B9BCA52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0845-1AA0-4F6C-AEE7-2C513DAD245B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87E9AF-E915-A805-AF95-8A1D5F9F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858DDF-D1FA-7410-BF72-15E15665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2568-4D66-4B90-8926-7F13CCF693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85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45355-21F7-1C04-A95E-8E271D3A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9ED682F-8412-60A0-9E50-6EEA65BB8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4F6166-0C7D-BECB-737E-D83CD5867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FB3D6E-A9CE-AB70-B157-9973E0E3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0845-1AA0-4F6C-AEE7-2C513DAD245B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C0AA81-FAE1-60F7-FD05-2F8F0AAD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BE31AE-9F0E-AED7-0CC7-03AA6EB5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2568-4D66-4B90-8926-7F13CCF693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69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472F9C0-D708-FA62-4B79-BABF751B2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8CA788-2AC9-AFFB-8B3C-38C83D2C9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C6BA9D-F582-B1B2-C394-A932663E5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B0845-1AA0-4F6C-AEE7-2C513DAD245B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8B2DDB-2E72-22B4-B9E4-37FDCE338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EFA9DB-DE98-8CD3-731C-2F16FC851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12568-4D66-4B90-8926-7F13CCF693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481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518EE-F1BD-4D73-F3BF-1BD3FC6E9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Trabalhando com Data e Hora em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74231A-AEED-45EA-7E4C-94AD305AA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Professor: </a:t>
            </a:r>
            <a:r>
              <a:rPr lang="pt-BR" dirty="0" err="1"/>
              <a:t>joão</a:t>
            </a:r>
            <a:r>
              <a:rPr lang="pt-BR" dirty="0"/>
              <a:t> Keslei</a:t>
            </a:r>
          </a:p>
        </p:txBody>
      </p:sp>
    </p:spTree>
    <p:extLst>
      <p:ext uri="{BB962C8B-B14F-4D97-AF65-F5344CB8AC3E}">
        <p14:creationId xmlns:p14="http://schemas.microsoft.com/office/powerpoint/2010/main" val="67131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360D70C-665E-94D0-CAE0-5B57A7457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0874"/>
            <a:ext cx="6889437" cy="6476251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01D739B-9B53-5829-3147-FF7F371F6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825" y="627956"/>
            <a:ext cx="71151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6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0E675D6-7424-0656-AA7A-6C07E34CA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56922"/>
            <a:ext cx="5056574" cy="5029425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77B291C9-B6F4-5930-6471-CBA4E68C28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199" y="427742"/>
            <a:ext cx="1051559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 Java, a variável que representa a data pode ser declarada usando diferentes classes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dependendo do que você precisa fazer. A classe recomendada desde o Java 8 é a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LocalDate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(para apenas a data) ou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LocalDateTime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(para data e hora), que fazem parte do pacote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java.time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Aqui estão exemplos de como a variável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pode ser declarada e utilizada: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DFB5909-59DF-42D2-2BED-21D665334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773" y="2204721"/>
            <a:ext cx="6297227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651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Arial Unicode MS</vt:lpstr>
      <vt:lpstr>Calibri</vt:lpstr>
      <vt:lpstr>Calibri Light</vt:lpstr>
      <vt:lpstr>Tema do Office</vt:lpstr>
      <vt:lpstr>Trabalhando com Data e Hora em Java</vt:lpstr>
      <vt:lpstr>Apresentação do PowerPoint</vt:lpstr>
      <vt:lpstr>Em Java, a variável que representa a data pode ser declarada usando diferentes classes  dependendo do que você precisa fazer. A classe recomendada desde o Java 8 é a LocalDate  (para apenas a data) ou LocalDateTime (para data e hora), que fazem parte do pacote java.time. Aqui estão exemplos de como a variável date pode ser declarada e utilizada: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Joao Keslei Carvalho Viana</dc:creator>
  <cp:lastModifiedBy>Joao Keslei Carvalho Viana</cp:lastModifiedBy>
  <cp:revision>1</cp:revision>
  <dcterms:created xsi:type="dcterms:W3CDTF">2024-09-10T23:08:03Z</dcterms:created>
  <dcterms:modified xsi:type="dcterms:W3CDTF">2024-09-10T23:08:33Z</dcterms:modified>
</cp:coreProperties>
</file>