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5A448-EEDC-4F24-BE99-25B73DFE63DD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6ADFC-DAB8-4F1F-BD0C-B9C22301D5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29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6ADFC-DAB8-4F1F-BD0C-B9C22301D5B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041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B855A-9D36-D2F4-0554-2E4709A11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F571E3-132B-90E5-3559-8D25748E6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F7A341-F9F1-C2D6-7024-BD4A1BE9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6DDB-5436-403A-B30D-893BB884F027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733A23-8A6B-3AA0-D2D0-8D72EB30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4CA315-986D-1AE0-7715-7658E337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791E-5787-4A36-8AF6-5C9797E5C5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86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CF6AF-9E99-B300-608C-872E029A4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45484A-E4CC-110C-5532-3C11D6742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48178B-3149-E9DC-0D68-3021ADCB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6DDB-5436-403A-B30D-893BB884F027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71CDF4-A261-C853-987C-4A47BCBA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F656AE-AE6B-E924-EEA0-359A30A6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791E-5787-4A36-8AF6-5C9797E5C5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06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9BB73F-739A-89EE-15C6-EC09CA8EB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3039B2-2E8D-A4D8-BC50-09D1FD004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60CF60-3531-43D6-80EB-D6419C79F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6DDB-5436-403A-B30D-893BB884F027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6C6324-0E00-98DA-05A4-BED810A9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0E57A0-BC2C-530D-CE52-CE46CBF9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791E-5787-4A36-8AF6-5C9797E5C5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82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65DE0-F7C1-777F-7E47-76F2C545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FC5A9F-F456-A493-696B-CFFD105D8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420251-A587-F7C7-EF12-BE7D7A2A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6DDB-5436-403A-B30D-893BB884F027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95882E-8D9B-66FA-61A6-A2CC3A6D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F12298-7DB4-675D-69D1-3CCB1862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791E-5787-4A36-8AF6-5C9797E5C5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63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BF1DFA-BDAF-5D3B-736C-6CC38ABD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CEA124-13A2-F6AD-3190-79A41DA30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1D8FD3-BA8E-2540-F448-9F195248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6DDB-5436-403A-B30D-893BB884F027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2CF2E0-0F65-D422-815A-DF865393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9CD571-87D8-8BF5-9B3F-05D97D98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791E-5787-4A36-8AF6-5C9797E5C5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99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D1D93-7338-C7E2-C029-6956F1A2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608340-26CD-2202-BB33-DB199D4C0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430F41-9D72-8B28-1091-4A6800323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E8C910-1124-604B-3B9C-57D5CBB1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6DDB-5436-403A-B30D-893BB884F027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7992A9-06B6-37CA-CC07-A2420A73A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FA11DF-1B83-B748-222E-9C99C288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791E-5787-4A36-8AF6-5C9797E5C5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57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E858A-E833-5FFB-284F-3420A50AC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4C9942-658E-FE2E-63D6-07611191C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B93E46-A84F-2151-3DB2-8347A179D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B8155EC-3F6C-2C51-DA12-5B9D187B0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47F54C-A888-7E15-0258-2D83ECFF3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710241C-9BCA-FAC4-AAE3-3D82B215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6DDB-5436-403A-B30D-893BB884F027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F5F103C-B5C2-260D-854B-8D491A91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05BCFFE-4E91-222A-32AE-92A33753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791E-5787-4A36-8AF6-5C9797E5C5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69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F79E0-B8E7-7968-40FE-99A79647B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C70A4F5-15E3-68ED-E210-7B452005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6DDB-5436-403A-B30D-893BB884F027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91EC8DB-9A5E-6CDF-99C4-27374932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01D69D-4A88-BA64-EF85-B9BAE9F2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791E-5787-4A36-8AF6-5C9797E5C5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88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8E446D8-9572-D794-D028-B400F270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6DDB-5436-403A-B30D-893BB884F027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EFA2D3-6349-DAA2-72A3-F2BBF7E7F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3A21E7-EB67-A942-3211-49E613A8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791E-5787-4A36-8AF6-5C9797E5C5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63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93F96-02FE-90E9-D898-A8685E66D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0D780A-7C93-343D-EE57-FFAA8A9CF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3967B5-33C9-4CB9-C6B1-6135C52B8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97178D-CF56-50F9-DDE7-BF596C49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6DDB-5436-403A-B30D-893BB884F027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713F27-4A43-1A07-8188-8F97CC3FF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8C6C64-BD59-4D3F-6B9A-52EDFD67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791E-5787-4A36-8AF6-5C9797E5C5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54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48685-3250-7AFE-6C7B-F65B72D7E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7B8C708-032C-FF69-6F1B-95A6FBAC6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F86E07-D247-51D1-906E-21B8CFE7A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F7D269-15A0-C0D3-0EF5-881F4146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6DDB-5436-403A-B30D-893BB884F027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EC6FDC-BA1F-006C-86BD-76241EB83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0E3C90-B134-B42E-82C1-3F440B09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791E-5787-4A36-8AF6-5C9797E5C5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66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DB0A90F-DD9D-72CA-DC39-2DB2B39DB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2E02AE-022D-95E6-44B9-4CC74C8EB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381188-AEDB-DB32-82BC-5B69038EF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66DDB-5436-403A-B30D-893BB884F027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5622DF-A1B3-797C-26A5-C67029E67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4915D6-DE7D-9031-E015-3D6E46D19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B791E-5787-4A36-8AF6-5C9797E5C56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92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olarhoje.net.br/dolar-comercia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E04E5-FC51-5558-670C-E06828250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Power BI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0EB3DD-4141-398D-28AB-2C7DB8BB39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Professor: João Keslei</a:t>
            </a:r>
          </a:p>
        </p:txBody>
      </p:sp>
    </p:spTree>
    <p:extLst>
      <p:ext uri="{BB962C8B-B14F-4D97-AF65-F5344CB8AC3E}">
        <p14:creationId xmlns:p14="http://schemas.microsoft.com/office/powerpoint/2010/main" val="77794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C45C1-5F5B-6667-02D3-A7613546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4584"/>
          </a:xfrm>
        </p:spPr>
        <p:txBody>
          <a:bodyPr/>
          <a:lstStyle/>
          <a:p>
            <a:pPr algn="ctr"/>
            <a:r>
              <a:rPr lang="pt-BR" dirty="0"/>
              <a:t>Obtendo dados da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8CEFC2-D400-F71F-AFBF-507EDC7DB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738" y="5749555"/>
            <a:ext cx="7409155" cy="944208"/>
          </a:xfrm>
        </p:spPr>
        <p:txBody>
          <a:bodyPr>
            <a:normAutofit lnSpcReduction="10000"/>
          </a:bodyPr>
          <a:lstStyle/>
          <a:p>
            <a:r>
              <a:rPr lang="pt-BR" dirty="0">
                <a:hlinkClick r:id="rId2"/>
              </a:rPr>
              <a:t>https://www.dolarhoje.net.br/dolar-comercial/</a:t>
            </a:r>
            <a:endParaRPr lang="pt-BR" dirty="0"/>
          </a:p>
          <a:p>
            <a:r>
              <a:rPr lang="pt-BR" dirty="0">
                <a:hlinkClick r:id="rId2"/>
              </a:rPr>
              <a:t>https://www.dolarhoje.net.br/dolar-comercial/</a:t>
            </a:r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22EA900-66C7-8CFC-B20E-11730AA04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645" y="1246439"/>
            <a:ext cx="5062709" cy="4049089"/>
          </a:xfrm>
          <a:prstGeom prst="rect">
            <a:avLst/>
          </a:prstGeo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C02242FC-D773-5C8B-DBC3-2A9DC2B56BE6}"/>
              </a:ext>
            </a:extLst>
          </p:cNvPr>
          <p:cNvSpPr/>
          <p:nvPr/>
        </p:nvSpPr>
        <p:spPr>
          <a:xfrm>
            <a:off x="5157926" y="3164014"/>
            <a:ext cx="716132" cy="32847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02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01EE9B7-BC54-AE93-3EDC-46E27A68A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372" y="277003"/>
            <a:ext cx="6632683" cy="3085877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751FF64-7461-59BA-4F39-2409DCAFA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276" y="3078840"/>
            <a:ext cx="71151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3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5FEAB70-73B8-D5CA-0B8C-3C6327E02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2399" y="1253331"/>
            <a:ext cx="5428462" cy="4351338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8C8AE4E-10FE-B544-7386-5F4E58F41997}"/>
              </a:ext>
            </a:extLst>
          </p:cNvPr>
          <p:cNvSpPr txBox="1"/>
          <p:nvPr/>
        </p:nvSpPr>
        <p:spPr>
          <a:xfrm>
            <a:off x="710214" y="1447060"/>
            <a:ext cx="32669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Após verificar as tabelas, se nenhuma tiver os dados, bastar ir em “Adicionar a Tabela Usando Exemplos”.</a:t>
            </a:r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06F6C484-9272-B712-9BCE-26A34E73E792}"/>
              </a:ext>
            </a:extLst>
          </p:cNvPr>
          <p:cNvSpPr/>
          <p:nvPr/>
        </p:nvSpPr>
        <p:spPr>
          <a:xfrm>
            <a:off x="5184559" y="4714043"/>
            <a:ext cx="328474" cy="5326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5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BCB2820-F4B7-914A-9AE9-1C1D3492A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4540" y="1253331"/>
            <a:ext cx="5869677" cy="4351338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67B8AB1-496C-A69C-F10E-C72DE22836A4}"/>
              </a:ext>
            </a:extLst>
          </p:cNvPr>
          <p:cNvSpPr txBox="1"/>
          <p:nvPr/>
        </p:nvSpPr>
        <p:spPr>
          <a:xfrm>
            <a:off x="976544" y="1526958"/>
            <a:ext cx="27875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Vai ser mostrado o site, a partir dele você digita os dados, em 3 linhas e eles vão ser auto completados</a:t>
            </a:r>
          </a:p>
        </p:txBody>
      </p:sp>
      <p:sp>
        <p:nvSpPr>
          <p:cNvPr id="7" name="Seta: para Cima 6">
            <a:extLst>
              <a:ext uri="{FF2B5EF4-FFF2-40B4-BE49-F238E27FC236}">
                <a16:creationId xmlns:a16="http://schemas.microsoft.com/office/drawing/2014/main" id="{8216AD60-27CF-55A6-39C4-4A747E7C1FD6}"/>
              </a:ext>
            </a:extLst>
          </p:cNvPr>
          <p:cNvSpPr/>
          <p:nvPr/>
        </p:nvSpPr>
        <p:spPr>
          <a:xfrm>
            <a:off x="4696287" y="4826593"/>
            <a:ext cx="568171" cy="6480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014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6900996-09EF-CF83-5C30-897C35FD3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9485" y="855393"/>
            <a:ext cx="6417590" cy="5147214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2A8B400-6F68-30F4-B603-9DA17E15C2CC}"/>
              </a:ext>
            </a:extLst>
          </p:cNvPr>
          <p:cNvSpPr txBox="1"/>
          <p:nvPr/>
        </p:nvSpPr>
        <p:spPr>
          <a:xfrm>
            <a:off x="923278" y="1660124"/>
            <a:ext cx="2752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Mas a tabela que vou usar vai ser esta.</a:t>
            </a:r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5F21CF6B-6A0A-9BCB-EAE9-ECF2970FC81F}"/>
              </a:ext>
            </a:extLst>
          </p:cNvPr>
          <p:cNvSpPr/>
          <p:nvPr/>
        </p:nvSpPr>
        <p:spPr>
          <a:xfrm>
            <a:off x="8939814" y="5211192"/>
            <a:ext cx="328474" cy="4616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45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4ED0576-E241-DC55-4731-9FE876A01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381739"/>
            <a:ext cx="12192000" cy="6237309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09D6D89-81C7-E485-5828-C927560464FE}"/>
              </a:ext>
            </a:extLst>
          </p:cNvPr>
          <p:cNvSpPr txBox="1"/>
          <p:nvPr/>
        </p:nvSpPr>
        <p:spPr>
          <a:xfrm>
            <a:off x="5734975" y="2379216"/>
            <a:ext cx="400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tabela foi carregada normalmente.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79A1767-F776-578F-0CEB-6D592BD884B6}"/>
              </a:ext>
            </a:extLst>
          </p:cNvPr>
          <p:cNvSpPr txBox="1"/>
          <p:nvPr/>
        </p:nvSpPr>
        <p:spPr>
          <a:xfrm>
            <a:off x="5734975" y="2920753"/>
            <a:ext cx="261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Quero apenas 2 colunas:</a:t>
            </a:r>
          </a:p>
          <a:p>
            <a:r>
              <a:rPr lang="pt-BR" dirty="0"/>
              <a:t>Dólar Comercial e Dia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1D48D42-B0CC-7707-2838-00A56A05B8CF}"/>
              </a:ext>
            </a:extLst>
          </p:cNvPr>
          <p:cNvSpPr txBox="1"/>
          <p:nvPr/>
        </p:nvSpPr>
        <p:spPr>
          <a:xfrm>
            <a:off x="3178206" y="4110361"/>
            <a:ext cx="538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 que seja apresentada a cotação do dólar com cartão</a:t>
            </a:r>
          </a:p>
        </p:txBody>
      </p:sp>
    </p:spTree>
    <p:extLst>
      <p:ext uri="{BB962C8B-B14F-4D97-AF65-F5344CB8AC3E}">
        <p14:creationId xmlns:p14="http://schemas.microsoft.com/office/powerpoint/2010/main" val="31079996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Widescreen</PresentationFormat>
  <Paragraphs>13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Power BI</vt:lpstr>
      <vt:lpstr>Obtendo dados da internet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Joao Keslei Carvalho Viana</dc:creator>
  <cp:lastModifiedBy>Joao Keslei Carvalho Viana</cp:lastModifiedBy>
  <cp:revision>1</cp:revision>
  <dcterms:created xsi:type="dcterms:W3CDTF">2025-03-27T23:22:43Z</dcterms:created>
  <dcterms:modified xsi:type="dcterms:W3CDTF">2025-03-27T23:23:07Z</dcterms:modified>
</cp:coreProperties>
</file>