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6" r:id="rId2"/>
    <p:sldId id="257" r:id="rId3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3DF"/>
    <a:srgbClr val="7218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>
      <p:cViewPr>
        <p:scale>
          <a:sx n="33" d="100"/>
          <a:sy n="33" d="100"/>
        </p:scale>
        <p:origin x="-630" y="66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EA7F-B2AA-4CC4-81F6-52970B86DE3A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761DF-5806-4008-933C-28879C7A86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7423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61DF-5806-4008-933C-28879C7A862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0462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449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3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38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2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0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91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76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535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721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78438" y="7570770"/>
            <a:ext cx="31893854" cy="16127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387" y="7570770"/>
            <a:ext cx="95187416" cy="16127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600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13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502"/>
            <a:ext cx="25737979" cy="8502248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9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452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6907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35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381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226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0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9171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762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273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6387" y="44106657"/>
            <a:ext cx="63540637" cy="12473928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31659" y="44106657"/>
            <a:ext cx="63540633" cy="12473928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8402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4520" indent="0">
              <a:buNone/>
              <a:defRPr sz="9100" b="1"/>
            </a:lvl2pPr>
            <a:lvl3pPr marL="4169072" indent="0">
              <a:buNone/>
              <a:defRPr sz="8200" b="1"/>
            </a:lvl3pPr>
            <a:lvl4pPr marL="6253588" indent="0">
              <a:buNone/>
              <a:defRPr sz="7300" b="1"/>
            </a:lvl4pPr>
            <a:lvl5pPr marL="8338131" indent="0">
              <a:buNone/>
              <a:defRPr sz="7300" b="1"/>
            </a:lvl5pPr>
            <a:lvl6pPr marL="10422661" indent="0">
              <a:buNone/>
              <a:defRPr sz="7300" b="1"/>
            </a:lvl6pPr>
            <a:lvl7pPr marL="12507190" indent="0">
              <a:buNone/>
              <a:defRPr sz="7300" b="1"/>
            </a:lvl7pPr>
            <a:lvl8pPr marL="14591719" indent="0">
              <a:buNone/>
              <a:defRPr sz="7300" b="1"/>
            </a:lvl8pPr>
            <a:lvl9pPr marL="166762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1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3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4520" indent="0">
              <a:buNone/>
              <a:defRPr sz="9100" b="1"/>
            </a:lvl2pPr>
            <a:lvl3pPr marL="4169072" indent="0">
              <a:buNone/>
              <a:defRPr sz="8200" b="1"/>
            </a:lvl3pPr>
            <a:lvl4pPr marL="6253588" indent="0">
              <a:buNone/>
              <a:defRPr sz="7300" b="1"/>
            </a:lvl4pPr>
            <a:lvl5pPr marL="8338131" indent="0">
              <a:buNone/>
              <a:defRPr sz="7300" b="1"/>
            </a:lvl5pPr>
            <a:lvl6pPr marL="10422661" indent="0">
              <a:buNone/>
              <a:defRPr sz="7300" b="1"/>
            </a:lvl6pPr>
            <a:lvl7pPr marL="12507190" indent="0">
              <a:buNone/>
              <a:defRPr sz="7300" b="1"/>
            </a:lvl7pPr>
            <a:lvl8pPr marL="14591719" indent="0">
              <a:buNone/>
              <a:defRPr sz="7300" b="1"/>
            </a:lvl8pPr>
            <a:lvl9pPr marL="166762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38" y="13575851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7499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864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773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23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3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4520" indent="0">
              <a:buNone/>
              <a:defRPr sz="5500"/>
            </a:lvl2pPr>
            <a:lvl3pPr marL="4169072" indent="0">
              <a:buNone/>
              <a:defRPr sz="4600"/>
            </a:lvl3pPr>
            <a:lvl4pPr marL="6253588" indent="0">
              <a:buNone/>
              <a:defRPr sz="4100"/>
            </a:lvl4pPr>
            <a:lvl5pPr marL="8338131" indent="0">
              <a:buNone/>
              <a:defRPr sz="4100"/>
            </a:lvl5pPr>
            <a:lvl6pPr marL="10422661" indent="0">
              <a:buNone/>
              <a:defRPr sz="4100"/>
            </a:lvl6pPr>
            <a:lvl7pPr marL="12507190" indent="0">
              <a:buNone/>
              <a:defRPr sz="4100"/>
            </a:lvl7pPr>
            <a:lvl8pPr marL="14591719" indent="0">
              <a:buNone/>
              <a:defRPr sz="4100"/>
            </a:lvl8pPr>
            <a:lvl9pPr marL="166762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15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8" y="3825022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4520" indent="0">
              <a:buNone/>
              <a:defRPr sz="12800"/>
            </a:lvl2pPr>
            <a:lvl3pPr marL="4169072" indent="0">
              <a:buNone/>
              <a:defRPr sz="11000"/>
            </a:lvl3pPr>
            <a:lvl4pPr marL="6253588" indent="0">
              <a:buNone/>
              <a:defRPr sz="9100"/>
            </a:lvl4pPr>
            <a:lvl5pPr marL="8338131" indent="0">
              <a:buNone/>
              <a:defRPr sz="9100"/>
            </a:lvl5pPr>
            <a:lvl6pPr marL="10422661" indent="0">
              <a:buNone/>
              <a:defRPr sz="9100"/>
            </a:lvl6pPr>
            <a:lvl7pPr marL="12507190" indent="0">
              <a:buNone/>
              <a:defRPr sz="9100"/>
            </a:lvl7pPr>
            <a:lvl8pPr marL="14591719" indent="0">
              <a:buNone/>
              <a:defRPr sz="9100"/>
            </a:lvl8pPr>
            <a:lvl9pPr marL="16676253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8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4520" indent="0">
              <a:buNone/>
              <a:defRPr sz="5500"/>
            </a:lvl2pPr>
            <a:lvl3pPr marL="4169072" indent="0">
              <a:buNone/>
              <a:defRPr sz="4600"/>
            </a:lvl3pPr>
            <a:lvl4pPr marL="6253588" indent="0">
              <a:buNone/>
              <a:defRPr sz="4100"/>
            </a:lvl4pPr>
            <a:lvl5pPr marL="8338131" indent="0">
              <a:buNone/>
              <a:defRPr sz="4100"/>
            </a:lvl5pPr>
            <a:lvl6pPr marL="10422661" indent="0">
              <a:buNone/>
              <a:defRPr sz="4100"/>
            </a:lvl6pPr>
            <a:lvl7pPr marL="12507190" indent="0">
              <a:buNone/>
              <a:defRPr sz="4100"/>
            </a:lvl7pPr>
            <a:lvl8pPr marL="14591719" indent="0">
              <a:buNone/>
              <a:defRPr sz="4100"/>
            </a:lvl8pPr>
            <a:lvl9pPr marL="166762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045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5"/>
          </a:xfrm>
          <a:prstGeom prst="rect">
            <a:avLst/>
          </a:prstGeom>
        </p:spPr>
        <p:txBody>
          <a:bodyPr vert="horz" lIns="416903" tIns="208452" rIns="416903" bIns="208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6903" tIns="208452" rIns="416903" bIns="208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7"/>
          </a:xfrm>
          <a:prstGeom prst="rect">
            <a:avLst/>
          </a:prstGeom>
        </p:spPr>
        <p:txBody>
          <a:bodyPr vert="horz" lIns="416903" tIns="208452" rIns="416903" bIns="20845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B8998-B6C3-43E6-9394-ABC4DABC45AD}" type="datetimeFigureOut">
              <a:rPr lang="en-GB" smtClean="0"/>
              <a:pPr/>
              <a:t>10/12/2012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7"/>
          </a:xfrm>
          <a:prstGeom prst="rect">
            <a:avLst/>
          </a:prstGeom>
        </p:spPr>
        <p:txBody>
          <a:bodyPr vert="horz" lIns="416903" tIns="208452" rIns="416903" bIns="20845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7"/>
          </a:xfrm>
          <a:prstGeom prst="rect">
            <a:avLst/>
          </a:prstGeom>
        </p:spPr>
        <p:txBody>
          <a:bodyPr vert="horz" lIns="416903" tIns="208452" rIns="416903" bIns="20845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E33B-5E56-464E-BA6F-1D2141BE0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56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16907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3407" indent="-1563407" algn="l" defTabSz="416907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7357" indent="-1302833" algn="l" defTabSz="416907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1330" indent="-1042258" algn="l" defTabSz="416907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295860" indent="-1042258" algn="l" defTabSz="416907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0403" indent="-1042258" algn="l" defTabSz="416907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4923" indent="-1042258" algn="l" defTabSz="416907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49457" indent="-1042258" algn="l" defTabSz="416907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33991" indent="-1042258" algn="l" defTabSz="416907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18520" indent="-1042258" algn="l" defTabSz="416907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4520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69072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3588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38131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22661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07190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91719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76253" algn="l" defTabSz="416907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468"/>
          <p:cNvGrpSpPr/>
          <p:nvPr/>
        </p:nvGrpSpPr>
        <p:grpSpPr>
          <a:xfrm>
            <a:off x="10387459" y="21980326"/>
            <a:ext cx="8352928" cy="6480720"/>
            <a:chOff x="486086" y="9694546"/>
            <a:chExt cx="19538148" cy="6813808"/>
          </a:xfrm>
        </p:grpSpPr>
        <p:sp>
          <p:nvSpPr>
            <p:cNvPr id="470" name="TextBox 469"/>
            <p:cNvSpPr txBox="1"/>
            <p:nvPr/>
          </p:nvSpPr>
          <p:spPr>
            <a:xfrm>
              <a:off x="486086" y="9694551"/>
              <a:ext cx="19538148" cy="681380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sz="4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/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486086" y="9694546"/>
              <a:ext cx="19538143" cy="74426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4000" b="1" dirty="0" smtClean="0"/>
                <a:t>Entanglement</a:t>
              </a:r>
              <a:endParaRPr lang="en-GB" sz="40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2225" y="390670"/>
            <a:ext cx="29634719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8800" dirty="0" smtClean="0"/>
          </a:p>
          <a:p>
            <a:endParaRPr lang="en-GB" sz="8800" dirty="0"/>
          </a:p>
        </p:txBody>
      </p:sp>
      <p:pic>
        <p:nvPicPr>
          <p:cNvPr id="1034" name="Picture 10" descr="http://3.bp.blogspot.com/-o2k1ccETP70/T4ggYkr4IrI/AAAAAAAAAAM/Vs9Kg7fQnxk/s1600/University_Sheffiel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09139" y="3834310"/>
            <a:ext cx="3672408" cy="2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66379" y="7362700"/>
            <a:ext cx="18002000" cy="5016762"/>
            <a:chOff x="387142" y="3511787"/>
            <a:chExt cx="14572026" cy="4266896"/>
          </a:xfrm>
        </p:grpSpPr>
        <p:sp>
          <p:nvSpPr>
            <p:cNvPr id="16" name="TextBox 15"/>
            <p:cNvSpPr txBox="1"/>
            <p:nvPr/>
          </p:nvSpPr>
          <p:spPr>
            <a:xfrm>
              <a:off x="387142" y="3511790"/>
              <a:ext cx="14572026" cy="42668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sz="4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142" y="3511787"/>
              <a:ext cx="14572026" cy="6296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4000" b="1" dirty="0" smtClean="0"/>
                <a:t>Abstract</a:t>
              </a:r>
              <a:endParaRPr lang="en-GB" sz="4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8387" y="28893092"/>
            <a:ext cx="18074008" cy="12889434"/>
            <a:chOff x="497959" y="13073527"/>
            <a:chExt cx="19526276" cy="3087430"/>
          </a:xfrm>
        </p:grpSpPr>
        <p:sp>
          <p:nvSpPr>
            <p:cNvPr id="2" name="TextBox 1"/>
            <p:cNvSpPr txBox="1"/>
            <p:nvPr/>
          </p:nvSpPr>
          <p:spPr>
            <a:xfrm>
              <a:off x="497960" y="13073535"/>
              <a:ext cx="19526275" cy="308742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sz="4000" dirty="0" smtClean="0"/>
            </a:p>
            <a:p>
              <a:endParaRPr lang="en-GB" sz="2000" dirty="0" smtClean="0"/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>
                <a:solidFill>
                  <a:srgbClr val="FF0000"/>
                </a:solidFill>
              </a:endParaRPr>
            </a:p>
            <a:p>
              <a:endParaRPr lang="en-GB" sz="20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959" y="13073527"/>
              <a:ext cx="19526275" cy="3376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4000" b="1" dirty="0" smtClean="0"/>
                <a:t>Method</a:t>
              </a:r>
              <a:endParaRPr lang="en-GB" sz="4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6379" y="12691294"/>
            <a:ext cx="9243145" cy="15769752"/>
            <a:chOff x="486086" y="9694546"/>
            <a:chExt cx="19538148" cy="6813808"/>
          </a:xfrm>
        </p:grpSpPr>
        <p:sp>
          <p:nvSpPr>
            <p:cNvPr id="5" name="TextBox 4"/>
            <p:cNvSpPr txBox="1"/>
            <p:nvPr/>
          </p:nvSpPr>
          <p:spPr>
            <a:xfrm>
              <a:off x="486086" y="9694551"/>
              <a:ext cx="19538148" cy="681380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sz="4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086" y="9694546"/>
              <a:ext cx="19538142" cy="3115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4000" b="1" dirty="0" smtClean="0"/>
                <a:t>Entanglement</a:t>
              </a:r>
              <a:endParaRPr lang="en-GB" sz="4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100427" y="25436710"/>
            <a:ext cx="10598484" cy="10369152"/>
            <a:chOff x="317957" y="3506013"/>
            <a:chExt cx="14608403" cy="2529263"/>
          </a:xfrm>
        </p:grpSpPr>
        <p:sp>
          <p:nvSpPr>
            <p:cNvPr id="42" name="TextBox 41"/>
            <p:cNvSpPr txBox="1"/>
            <p:nvPr/>
          </p:nvSpPr>
          <p:spPr>
            <a:xfrm>
              <a:off x="317958" y="3511789"/>
              <a:ext cx="14608402" cy="25234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sz="4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  <a:p>
              <a:endParaRPr lang="en-GB" sz="20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7957" y="3506013"/>
              <a:ext cx="14608403" cy="2388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4000" b="1" dirty="0" smtClean="0"/>
                <a:t>Results</a:t>
              </a:r>
              <a:endParaRPr lang="en-GB" sz="40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100427" y="7434710"/>
            <a:ext cx="10585176" cy="17713968"/>
            <a:chOff x="317957" y="3506013"/>
            <a:chExt cx="14608403" cy="2825728"/>
          </a:xfrm>
        </p:grpSpPr>
        <p:sp>
          <p:nvSpPr>
            <p:cNvPr id="36" name="TextBox 35"/>
            <p:cNvSpPr txBox="1"/>
            <p:nvPr/>
          </p:nvSpPr>
          <p:spPr>
            <a:xfrm>
              <a:off x="317958" y="3511792"/>
              <a:ext cx="14608402" cy="28199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sz="4000" dirty="0" smtClean="0"/>
            </a:p>
            <a:p>
              <a:endParaRPr lang="en-GB" sz="2000" dirty="0" smtClean="0"/>
            </a:p>
            <a:p>
              <a:r>
                <a:rPr lang="en-GB" sz="2000" dirty="0" smtClean="0">
                  <a:solidFill>
                    <a:schemeClr val="tx1"/>
                  </a:solidFill>
                </a:rPr>
                <a:t>Production of an improved batch of stronger PDEAEMA gels  by reducing the concentration of cross-linker (EGDMA) in the solution. 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r>
                <a:rPr lang="en-GB" sz="2000" dirty="0" smtClean="0">
                  <a:solidFill>
                    <a:schemeClr val="tx1"/>
                  </a:solidFill>
                </a:rPr>
                <a:t>Further adhesion measurements of both PMAA and PDEAEMA using steel probes in solutions of varying </a:t>
              </a:r>
              <a:r>
                <a:rPr lang="en-GB" sz="2000" dirty="0" err="1" smtClean="0">
                  <a:solidFill>
                    <a:schemeClr val="tx1"/>
                  </a:solidFill>
                </a:rPr>
                <a:t>pH.</a:t>
              </a:r>
              <a:r>
                <a:rPr lang="en-GB" sz="2000" dirty="0" smtClean="0">
                  <a:solidFill>
                    <a:schemeClr val="tx1"/>
                  </a:solidFill>
                </a:rPr>
                <a:t> 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r>
                <a:rPr lang="en-GB" sz="2000" dirty="0" smtClean="0">
                  <a:solidFill>
                    <a:schemeClr val="tx1"/>
                  </a:solidFill>
                </a:rPr>
                <a:t>Further adhesion measurements between PMAA gels and PDEAEMA brush &amp; PDEAEMA gels and PMAA brush in solutions of varying </a:t>
              </a:r>
              <a:r>
                <a:rPr lang="en-GB" sz="2000" dirty="0" err="1" smtClean="0">
                  <a:solidFill>
                    <a:schemeClr val="tx1"/>
                  </a:solidFill>
                </a:rPr>
                <a:t>pH.</a:t>
              </a:r>
              <a:endParaRPr lang="en-GB" sz="2000" dirty="0" smtClean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r>
                <a:rPr lang="en-GB" sz="2000" dirty="0" smtClean="0">
                  <a:solidFill>
                    <a:schemeClr val="tx1"/>
                  </a:solidFill>
                </a:rPr>
                <a:t>Adhesion measurements between PMAA gels and PDEAEMA gels in solutions of varying </a:t>
              </a:r>
              <a:r>
                <a:rPr lang="en-GB" sz="2000" dirty="0" err="1" smtClean="0">
                  <a:solidFill>
                    <a:schemeClr val="tx1"/>
                  </a:solidFill>
                </a:rPr>
                <a:t>pH.</a:t>
              </a:r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957" y="3506013"/>
              <a:ext cx="14608403" cy="1129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4000" b="1" dirty="0" smtClean="0"/>
                <a:t>Measurement Based Quantum Computing</a:t>
              </a:r>
              <a:endParaRPr lang="en-GB" sz="40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315451" y="21404262"/>
            <a:ext cx="842493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Picture acknowledgements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20180547" y="20540166"/>
            <a:ext cx="0" cy="936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0540587" y="21476270"/>
            <a:ext cx="0" cy="1008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676491" y="23492494"/>
            <a:ext cx="39684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19100427" y="36093894"/>
            <a:ext cx="10598484" cy="5544616"/>
            <a:chOff x="317957" y="3506013"/>
            <a:chExt cx="14608403" cy="2388682"/>
          </a:xfrm>
        </p:grpSpPr>
        <p:sp>
          <p:nvSpPr>
            <p:cNvPr id="129" name="TextBox 128"/>
            <p:cNvSpPr txBox="1"/>
            <p:nvPr/>
          </p:nvSpPr>
          <p:spPr>
            <a:xfrm>
              <a:off x="317958" y="3511792"/>
              <a:ext cx="14608402" cy="238290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sz="4000" dirty="0" smtClean="0"/>
            </a:p>
            <a:p>
              <a:endParaRPr lang="en-GB" sz="2000" dirty="0" smtClean="0"/>
            </a:p>
            <a:p>
              <a:r>
                <a:rPr lang="en-GB" sz="2000" dirty="0" smtClean="0">
                  <a:solidFill>
                    <a:schemeClr val="tx1"/>
                  </a:solidFill>
                </a:rPr>
                <a:t>Production of an improved batch of stronger PDEAEMA gels  by reducing the concentration of cross-linker (EGDMA) in the solution. 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r>
                <a:rPr lang="en-GB" sz="2000" dirty="0" smtClean="0">
                  <a:solidFill>
                    <a:schemeClr val="tx1"/>
                  </a:solidFill>
                </a:rPr>
                <a:t>Further </a:t>
              </a:r>
              <a:r>
                <a:rPr lang="en-GB" sz="2000" dirty="0" err="1" smtClean="0">
                  <a:solidFill>
                    <a:schemeClr val="tx1"/>
                  </a:solidFill>
                </a:rPr>
                <a:t>adhesio</a:t>
              </a:r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7957" y="3506013"/>
              <a:ext cx="14608403" cy="7637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4000" b="1" dirty="0" smtClean="0"/>
                <a:t>References</a:t>
              </a:r>
              <a:endParaRPr lang="en-GB" sz="4000" b="1" dirty="0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4554811" y="33357590"/>
            <a:ext cx="7416824" cy="1944216"/>
            <a:chOff x="10099427" y="38326142"/>
            <a:chExt cx="10729192" cy="2448272"/>
          </a:xfrm>
        </p:grpSpPr>
        <p:cxnSp>
          <p:nvCxnSpPr>
            <p:cNvPr id="364" name="Straight Connector 363"/>
            <p:cNvCxnSpPr/>
            <p:nvPr/>
          </p:nvCxnSpPr>
          <p:spPr>
            <a:xfrm>
              <a:off x="12835731" y="39550278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099427" y="39550278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10099427" y="38398150"/>
              <a:ext cx="1080120" cy="1080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15644043" y="39550278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V="1">
              <a:off x="15716051" y="39622286"/>
              <a:ext cx="1080120" cy="100811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18308339" y="39550278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flipV="1">
              <a:off x="18380347" y="39622286"/>
              <a:ext cx="1080120" cy="100811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18452355" y="38470158"/>
              <a:ext cx="1008112" cy="1008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 flipV="1">
              <a:off x="11179547" y="38326142"/>
              <a:ext cx="1224136" cy="11521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10315451" y="38398150"/>
              <a:ext cx="2232248" cy="20882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>
            <a:xfrm>
              <a:off x="12907739" y="38470158"/>
              <a:ext cx="2304256" cy="2160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/>
            <p:cNvCxnSpPr/>
            <p:nvPr/>
          </p:nvCxnSpPr>
          <p:spPr>
            <a:xfrm flipV="1">
              <a:off x="12907739" y="38470158"/>
              <a:ext cx="2304256" cy="21602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>
              <a:off x="16076091" y="38614174"/>
              <a:ext cx="2016224" cy="20882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>
              <a:off x="19460467" y="39622286"/>
              <a:ext cx="1008112" cy="10801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/>
            <p:cNvCxnSpPr/>
            <p:nvPr/>
          </p:nvCxnSpPr>
          <p:spPr>
            <a:xfrm flipV="1">
              <a:off x="19460467" y="38398150"/>
              <a:ext cx="1152128" cy="10801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16796171" y="39622286"/>
              <a:ext cx="1152128" cy="115212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1098427" y="13483382"/>
            <a:ext cx="4680520" cy="4608512"/>
            <a:chOff x="1098427" y="13483382"/>
            <a:chExt cx="4680520" cy="4608512"/>
          </a:xfrm>
        </p:grpSpPr>
        <p:grpSp>
          <p:nvGrpSpPr>
            <p:cNvPr id="238" name="Group 237"/>
            <p:cNvGrpSpPr/>
            <p:nvPr/>
          </p:nvGrpSpPr>
          <p:grpSpPr>
            <a:xfrm>
              <a:off x="1098427" y="14707518"/>
              <a:ext cx="4536504" cy="3384376"/>
              <a:chOff x="13555811" y="38038110"/>
              <a:chExt cx="6840760" cy="4392488"/>
            </a:xfrm>
          </p:grpSpPr>
          <p:sp>
            <p:nvSpPr>
              <p:cNvPr id="235" name="Rounded Rectangle 234"/>
              <p:cNvSpPr/>
              <p:nvPr/>
            </p:nvSpPr>
            <p:spPr>
              <a:xfrm>
                <a:off x="13555811" y="38038110"/>
                <a:ext cx="576064" cy="4392488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13555811" y="38038110"/>
                <a:ext cx="6840760" cy="504056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13699827" y="38110118"/>
                <a:ext cx="6624736" cy="4176464"/>
                <a:chOff x="13699827" y="38110118"/>
                <a:chExt cx="6624736" cy="4176464"/>
              </a:xfrm>
            </p:grpSpPr>
            <p:cxnSp>
              <p:nvCxnSpPr>
                <p:cNvPr id="148" name="Straight Connector 147"/>
                <p:cNvCxnSpPr>
                  <a:stCxn id="145" idx="2"/>
                  <a:endCxn id="163" idx="6"/>
                </p:cNvCxnSpPr>
                <p:nvPr/>
              </p:nvCxnSpPr>
              <p:spPr>
                <a:xfrm>
                  <a:off x="13699827" y="38254134"/>
                  <a:ext cx="662473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stCxn id="168" idx="0"/>
                  <a:endCxn id="158" idx="4"/>
                </p:cNvCxnSpPr>
                <p:nvPr/>
              </p:nvCxnSpPr>
              <p:spPr>
                <a:xfrm flipV="1">
                  <a:off x="14923963" y="38398150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13699827" y="3811011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14779947" y="3811011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5860067" y="3811011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6940187" y="3811011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7948299" y="3811011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956411" y="3811011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0036531" y="3811011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6" name="Straight Connector 165"/>
                <p:cNvCxnSpPr>
                  <a:stCxn id="167" idx="2"/>
                  <a:endCxn id="173" idx="6"/>
                </p:cNvCxnSpPr>
                <p:nvPr/>
              </p:nvCxnSpPr>
              <p:spPr>
                <a:xfrm>
                  <a:off x="13699827" y="38902206"/>
                  <a:ext cx="662473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13699827" y="3875819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779947" y="3875819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5860067" y="3875819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6940187" y="3875819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7948299" y="3875819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18956411" y="3875819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0036531" y="3875819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74" name="Straight Connector 173"/>
                <p:cNvCxnSpPr>
                  <a:stCxn id="175" idx="2"/>
                  <a:endCxn id="181" idx="6"/>
                </p:cNvCxnSpPr>
                <p:nvPr/>
              </p:nvCxnSpPr>
              <p:spPr>
                <a:xfrm>
                  <a:off x="13699827" y="39550278"/>
                  <a:ext cx="662473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Oval 174"/>
                <p:cNvSpPr/>
                <p:nvPr/>
              </p:nvSpPr>
              <p:spPr>
                <a:xfrm>
                  <a:off x="13699827" y="3940626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4779947" y="3940626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15860067" y="3940626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6940187" y="3940626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17948299" y="3940626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18956411" y="3940626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20036531" y="3940626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2" name="Straight Connector 181"/>
                <p:cNvCxnSpPr>
                  <a:stCxn id="183" idx="2"/>
                  <a:endCxn id="189" idx="6"/>
                </p:cNvCxnSpPr>
                <p:nvPr/>
              </p:nvCxnSpPr>
              <p:spPr>
                <a:xfrm>
                  <a:off x="13699827" y="40198350"/>
                  <a:ext cx="662473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Oval 182"/>
                <p:cNvSpPr/>
                <p:nvPr/>
              </p:nvSpPr>
              <p:spPr>
                <a:xfrm>
                  <a:off x="13699827" y="40054334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14779947" y="40054334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15860067" y="40054334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16940187" y="40054334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17948299" y="40054334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18956411" y="40054334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20036531" y="40054334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0" name="Straight Connector 189"/>
                <p:cNvCxnSpPr>
                  <a:stCxn id="191" idx="2"/>
                  <a:endCxn id="197" idx="6"/>
                </p:cNvCxnSpPr>
                <p:nvPr/>
              </p:nvCxnSpPr>
              <p:spPr>
                <a:xfrm>
                  <a:off x="13699827" y="40846422"/>
                  <a:ext cx="662473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>
                <a:xfrm>
                  <a:off x="13699827" y="40702406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14779947" y="40702406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15860067" y="40702406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16940187" y="40702406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17948299" y="40702406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18956411" y="40702406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20036531" y="40702406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8" name="Straight Connector 197"/>
                <p:cNvCxnSpPr>
                  <a:stCxn id="199" idx="2"/>
                  <a:endCxn id="205" idx="6"/>
                </p:cNvCxnSpPr>
                <p:nvPr/>
              </p:nvCxnSpPr>
              <p:spPr>
                <a:xfrm>
                  <a:off x="13699827" y="41494494"/>
                  <a:ext cx="662473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Oval 198"/>
                <p:cNvSpPr/>
                <p:nvPr/>
              </p:nvSpPr>
              <p:spPr>
                <a:xfrm>
                  <a:off x="13699827" y="4135047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14779947" y="4135047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15860067" y="4135047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16940187" y="4135047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17948299" y="4135047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18956411" y="4135047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20036531" y="4135047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6" name="Straight Connector 205"/>
                <p:cNvCxnSpPr>
                  <a:stCxn id="207" idx="2"/>
                  <a:endCxn id="213" idx="6"/>
                </p:cNvCxnSpPr>
                <p:nvPr/>
              </p:nvCxnSpPr>
              <p:spPr>
                <a:xfrm>
                  <a:off x="13699827" y="42142566"/>
                  <a:ext cx="662473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Oval 206"/>
                <p:cNvSpPr/>
                <p:nvPr/>
              </p:nvSpPr>
              <p:spPr>
                <a:xfrm>
                  <a:off x="13699827" y="4199855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14779947" y="4199855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15860067" y="4199855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16940187" y="4199855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17948299" y="4199855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18956411" y="4199855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0036531" y="4199855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17" name="Straight Connector 216"/>
                <p:cNvCxnSpPr>
                  <a:stCxn id="170" idx="0"/>
                </p:cNvCxnSpPr>
                <p:nvPr/>
              </p:nvCxnSpPr>
              <p:spPr>
                <a:xfrm flipV="1">
                  <a:off x="17084203" y="38398150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V="1">
                  <a:off x="18092315" y="39046222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19100427" y="38398150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17084203" y="40990438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19100427" y="40990438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100427" y="39694294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18092315" y="41638510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17084203" y="39694294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V="1">
                  <a:off x="16004083" y="39046222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18092315" y="40342366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16004083" y="41638510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16004083" y="40342366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14923963" y="40990438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14923963" y="39694294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4" name="Right Arrow 213"/>
            <p:cNvSpPr/>
            <p:nvPr/>
          </p:nvSpPr>
          <p:spPr>
            <a:xfrm>
              <a:off x="1170435" y="13483382"/>
              <a:ext cx="4608512" cy="936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Temporal Information Flow</a:t>
              </a:r>
              <a:endParaRPr lang="en-GB" sz="1600" dirty="0"/>
            </a:p>
          </p:txBody>
        </p:sp>
      </p:grpSp>
      <p:pic>
        <p:nvPicPr>
          <p:cNvPr id="1030" name="Picture 6" descr="C:\Users\Ketts\Desktop\Scan100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10291340" y="12787415"/>
            <a:ext cx="8473161" cy="8424936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0435" y="30045222"/>
            <a:ext cx="4181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4411" y="8370813"/>
            <a:ext cx="17353928" cy="390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5" name="Picture 254" descr="1dgrap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604483" y="29829198"/>
            <a:ext cx="5715000" cy="3609975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7019" y="3906318"/>
            <a:ext cx="1749498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30875" y="1098006"/>
            <a:ext cx="20954328" cy="160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1" name="Group 310"/>
          <p:cNvGrpSpPr/>
          <p:nvPr/>
        </p:nvGrpSpPr>
        <p:grpSpPr>
          <a:xfrm>
            <a:off x="954411" y="21980326"/>
            <a:ext cx="8640960" cy="3434898"/>
            <a:chOff x="1386459" y="21980326"/>
            <a:chExt cx="8640960" cy="3434898"/>
          </a:xfrm>
        </p:grpSpPr>
        <p:grpSp>
          <p:nvGrpSpPr>
            <p:cNvPr id="362" name="Group 361"/>
            <p:cNvGrpSpPr/>
            <p:nvPr/>
          </p:nvGrpSpPr>
          <p:grpSpPr>
            <a:xfrm>
              <a:off x="1386459" y="22556390"/>
              <a:ext cx="7632848" cy="2376264"/>
              <a:chOff x="7058415" y="38101855"/>
              <a:chExt cx="9022224" cy="2656032"/>
            </a:xfrm>
          </p:grpSpPr>
          <p:cxnSp>
            <p:nvCxnSpPr>
              <p:cNvPr id="319" name="Straight Connector 318"/>
              <p:cNvCxnSpPr>
                <a:stCxn id="283" idx="0"/>
                <a:endCxn id="267" idx="4"/>
              </p:cNvCxnSpPr>
              <p:nvPr/>
            </p:nvCxnSpPr>
            <p:spPr>
              <a:xfrm flipV="1">
                <a:off x="10942299" y="38356834"/>
                <a:ext cx="0" cy="892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>
                <a:stCxn id="332" idx="2"/>
                <a:endCxn id="334" idx="2"/>
              </p:cNvCxnSpPr>
              <p:nvPr/>
            </p:nvCxnSpPr>
            <p:spPr>
              <a:xfrm>
                <a:off x="13915851" y="38830198"/>
                <a:ext cx="1910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>
                <a:stCxn id="263" idx="2"/>
                <a:endCxn id="268" idx="6"/>
              </p:cNvCxnSpPr>
              <p:nvPr/>
            </p:nvCxnSpPr>
            <p:spPr>
              <a:xfrm>
                <a:off x="7058415" y="38229345"/>
                <a:ext cx="49026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>
                <a:stCxn id="272" idx="0"/>
                <a:endCxn id="264" idx="4"/>
              </p:cNvCxnSpPr>
              <p:nvPr/>
            </p:nvCxnSpPr>
            <p:spPr>
              <a:xfrm flipV="1">
                <a:off x="8140809" y="38356834"/>
                <a:ext cx="0" cy="318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/>
            </p:nvSpPr>
            <p:spPr>
              <a:xfrm>
                <a:off x="7058415" y="38101855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8013468" y="38101855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8968522" y="38101855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9923575" y="38101855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10814958" y="38101855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11706342" y="38101855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0" name="Straight Connector 269"/>
              <p:cNvCxnSpPr>
                <a:stCxn id="271" idx="2"/>
                <a:endCxn id="275" idx="2"/>
              </p:cNvCxnSpPr>
              <p:nvPr/>
            </p:nvCxnSpPr>
            <p:spPr>
              <a:xfrm>
                <a:off x="7058415" y="38803048"/>
                <a:ext cx="37565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/>
              <p:nvPr/>
            </p:nvSpPr>
            <p:spPr>
              <a:xfrm>
                <a:off x="7058415" y="3867555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8013468" y="3867555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8968522" y="3867555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923575" y="3867555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10814958" y="3867555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8" name="Straight Connector 277"/>
              <p:cNvCxnSpPr>
                <a:stCxn id="279" idx="2"/>
                <a:endCxn id="284" idx="6"/>
              </p:cNvCxnSpPr>
              <p:nvPr/>
            </p:nvCxnSpPr>
            <p:spPr>
              <a:xfrm>
                <a:off x="7058415" y="39376751"/>
                <a:ext cx="49026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7058415" y="39249261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8013468" y="39249261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8968522" y="39249261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9923575" y="39249261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0814958" y="39249261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1706342" y="39249261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6" name="Straight Connector 285"/>
              <p:cNvCxnSpPr>
                <a:stCxn id="287" idx="2"/>
                <a:endCxn id="293" idx="6"/>
              </p:cNvCxnSpPr>
              <p:nvPr/>
            </p:nvCxnSpPr>
            <p:spPr>
              <a:xfrm>
                <a:off x="7058415" y="39950454"/>
                <a:ext cx="585766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Oval 286"/>
              <p:cNvSpPr/>
              <p:nvPr/>
            </p:nvSpPr>
            <p:spPr>
              <a:xfrm>
                <a:off x="7058415" y="3982296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8013468" y="3982296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8968522" y="3982296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9923575" y="3982296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10814958" y="3982296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11706342" y="3982296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2661395" y="3982296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94" name="Straight Connector 293"/>
              <p:cNvCxnSpPr>
                <a:stCxn id="295" idx="2"/>
                <a:endCxn id="299" idx="6"/>
              </p:cNvCxnSpPr>
              <p:nvPr/>
            </p:nvCxnSpPr>
            <p:spPr>
              <a:xfrm>
                <a:off x="7058415" y="40524158"/>
                <a:ext cx="40112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7058415" y="4039666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8013468" y="4039666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8968522" y="4039666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9923575" y="4039666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10814958" y="4039666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8" name="Straight Connector 317"/>
              <p:cNvCxnSpPr>
                <a:stCxn id="274" idx="0"/>
              </p:cNvCxnSpPr>
              <p:nvPr/>
            </p:nvCxnSpPr>
            <p:spPr>
              <a:xfrm flipV="1">
                <a:off x="10050916" y="38356834"/>
                <a:ext cx="0" cy="318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050916" y="39504240"/>
                <a:ext cx="0" cy="318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 flipV="1">
                <a:off x="9095862" y="38930537"/>
                <a:ext cx="0" cy="318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V="1">
                <a:off x="10942299" y="40077944"/>
                <a:ext cx="0" cy="318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9095862" y="40077944"/>
                <a:ext cx="0" cy="318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V="1">
                <a:off x="8140809" y="39504240"/>
                <a:ext cx="0" cy="318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13915851" y="3870270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4870904" y="3870270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15825958" y="3870270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9" name="Straight Connector 338"/>
              <p:cNvCxnSpPr>
                <a:stCxn id="340" idx="2"/>
                <a:endCxn id="342" idx="2"/>
              </p:cNvCxnSpPr>
              <p:nvPr/>
            </p:nvCxnSpPr>
            <p:spPr>
              <a:xfrm>
                <a:off x="13915851" y="39406262"/>
                <a:ext cx="1910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/>
              <p:cNvSpPr/>
              <p:nvPr/>
            </p:nvSpPr>
            <p:spPr>
              <a:xfrm>
                <a:off x="13915851" y="39278772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14870904" y="39278772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15825958" y="39278772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0" name="Straight Connector 349"/>
              <p:cNvCxnSpPr>
                <a:stCxn id="351" idx="2"/>
                <a:endCxn id="353" idx="2"/>
              </p:cNvCxnSpPr>
              <p:nvPr/>
            </p:nvCxnSpPr>
            <p:spPr>
              <a:xfrm>
                <a:off x="13915851" y="39982326"/>
                <a:ext cx="1910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Oval 350"/>
              <p:cNvSpPr/>
              <p:nvPr/>
            </p:nvSpPr>
            <p:spPr>
              <a:xfrm>
                <a:off x="13915851" y="39854836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14870904" y="39854836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15825958" y="39854836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4" name="Straight Connector 353"/>
              <p:cNvCxnSpPr>
                <a:stCxn id="355" idx="2"/>
                <a:endCxn id="357" idx="2"/>
              </p:cNvCxnSpPr>
              <p:nvPr/>
            </p:nvCxnSpPr>
            <p:spPr>
              <a:xfrm>
                <a:off x="13915851" y="40630398"/>
                <a:ext cx="1910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Oval 354"/>
              <p:cNvSpPr/>
              <p:nvPr/>
            </p:nvSpPr>
            <p:spPr>
              <a:xfrm>
                <a:off x="13915851" y="4050290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14870904" y="4050290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5825958" y="40502908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8" name="Straight Connector 357"/>
              <p:cNvCxnSpPr>
                <a:stCxn id="359" idx="2"/>
                <a:endCxn id="361" idx="2"/>
              </p:cNvCxnSpPr>
              <p:nvPr/>
            </p:nvCxnSpPr>
            <p:spPr>
              <a:xfrm>
                <a:off x="13915851" y="38254134"/>
                <a:ext cx="1910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358"/>
              <p:cNvSpPr/>
              <p:nvPr/>
            </p:nvSpPr>
            <p:spPr>
              <a:xfrm>
                <a:off x="13915851" y="3812664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14870904" y="3812664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15825958" y="38126644"/>
                <a:ext cx="254681" cy="254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9" name="Straight Arrow Connector 238"/>
            <p:cNvCxnSpPr/>
            <p:nvPr/>
          </p:nvCxnSpPr>
          <p:spPr>
            <a:xfrm>
              <a:off x="5706939" y="22124342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H="1">
              <a:off x="4626819" y="22124342"/>
              <a:ext cx="720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>
              <a:off x="3618707" y="25220686"/>
              <a:ext cx="1080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2322563" y="25220686"/>
              <a:ext cx="936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9379347" y="22628398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8299227" y="2522068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>
              <a:off x="9379347" y="23924542"/>
              <a:ext cx="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H="1">
              <a:off x="7291115" y="2522068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5274891" y="21980326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 </a:t>
              </a:r>
              <a:r>
                <a:rPr lang="el-GR" sz="1600" dirty="0" smtClean="0"/>
                <a:t>Δ</a:t>
              </a:r>
              <a:r>
                <a:rPr lang="en-GB" sz="1600" dirty="0" smtClean="0"/>
                <a:t>N</a:t>
              </a:r>
              <a:endParaRPr lang="en-GB" sz="16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258667" y="25076670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 </a:t>
              </a:r>
              <a:r>
                <a:rPr lang="en-GB" sz="1600" dirty="0" smtClean="0"/>
                <a:t>N</a:t>
              </a:r>
              <a:endParaRPr lang="en-GB" sz="16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939187" y="25076670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 </a:t>
              </a:r>
              <a:r>
                <a:rPr lang="en-GB" sz="1600" dirty="0" smtClean="0"/>
                <a:t>m</a:t>
              </a:r>
              <a:endParaRPr lang="en-GB" sz="16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9163323" y="2356450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 </a:t>
              </a:r>
              <a:r>
                <a:rPr lang="en-GB" sz="1600" dirty="0" smtClean="0"/>
                <a:t>M</a:t>
              </a:r>
              <a:endParaRPr lang="en-GB" sz="1600" dirty="0"/>
            </a:p>
          </p:txBody>
        </p:sp>
      </p:grpSp>
      <p:cxnSp>
        <p:nvCxnSpPr>
          <p:cNvPr id="322" name="Straight Connector 321"/>
          <p:cNvCxnSpPr/>
          <p:nvPr/>
        </p:nvCxnSpPr>
        <p:spPr>
          <a:xfrm>
            <a:off x="19604483" y="21476270"/>
            <a:ext cx="34563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0756611" y="22484382"/>
            <a:ext cx="0" cy="1008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9676491" y="22484382"/>
            <a:ext cx="36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1203061" y="21202640"/>
            <a:ext cx="649672" cy="63367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/>
          <p:cNvSpPr/>
          <p:nvPr/>
        </p:nvSpPr>
        <p:spPr>
          <a:xfrm>
            <a:off x="22548810" y="21202640"/>
            <a:ext cx="649672" cy="63367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/>
          <p:cNvSpPr/>
          <p:nvPr/>
        </p:nvSpPr>
        <p:spPr>
          <a:xfrm>
            <a:off x="21481492" y="22153145"/>
            <a:ext cx="649672" cy="63367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22827241" y="22153145"/>
            <a:ext cx="649672" cy="63367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7" name="Straight Connector 346"/>
          <p:cNvCxnSpPr/>
          <p:nvPr/>
        </p:nvCxnSpPr>
        <p:spPr>
          <a:xfrm>
            <a:off x="19532475" y="20540166"/>
            <a:ext cx="32403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0878225" y="20252134"/>
            <a:ext cx="649672" cy="63367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Rectangle 80"/>
          <p:cNvSpPr/>
          <p:nvPr/>
        </p:nvSpPr>
        <p:spPr>
          <a:xfrm>
            <a:off x="22223974" y="20252134"/>
            <a:ext cx="649672" cy="63367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9167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754611" y="449934"/>
            <a:ext cx="24179179" cy="21058965"/>
            <a:chOff x="1458467" y="5706518"/>
            <a:chExt cx="24179179" cy="21058965"/>
          </a:xfrm>
        </p:grpSpPr>
        <p:cxnSp>
          <p:nvCxnSpPr>
            <p:cNvPr id="10" name="Straight Connector 9"/>
            <p:cNvCxnSpPr>
              <a:stCxn id="12" idx="2"/>
              <a:endCxn id="18" idx="6"/>
            </p:cNvCxnSpPr>
            <p:nvPr/>
          </p:nvCxnSpPr>
          <p:spPr>
            <a:xfrm>
              <a:off x="1884556" y="11368847"/>
              <a:ext cx="229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0"/>
              <a:endCxn id="13" idx="4"/>
            </p:cNvCxnSpPr>
            <p:nvPr/>
          </p:nvCxnSpPr>
          <p:spPr>
            <a:xfrm flipV="1">
              <a:off x="6118381" y="11901124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0" idx="2"/>
              <a:endCxn id="26" idx="6"/>
            </p:cNvCxnSpPr>
            <p:nvPr/>
          </p:nvCxnSpPr>
          <p:spPr>
            <a:xfrm>
              <a:off x="1884556" y="13764091"/>
              <a:ext cx="229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3" idx="0"/>
              <a:endCxn id="15" idx="4"/>
            </p:cNvCxnSpPr>
            <p:nvPr/>
          </p:nvCxnSpPr>
          <p:spPr>
            <a:xfrm flipV="1">
              <a:off x="13589838" y="11901124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25" idx="0"/>
              <a:endCxn id="17" idx="4"/>
            </p:cNvCxnSpPr>
            <p:nvPr/>
          </p:nvCxnSpPr>
          <p:spPr>
            <a:xfrm flipV="1">
              <a:off x="20563197" y="11901124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17076519" y="19086856"/>
              <a:ext cx="7684" cy="130929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458467" y="10531054"/>
              <a:ext cx="1992388" cy="1623442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58467" y="10531054"/>
              <a:ext cx="23659613" cy="186296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884556" y="10836571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620284" y="10836571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9356013" y="10836571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13091741" y="10836571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16578421" y="10836571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0065100" y="10836571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3800829" y="10836571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884556" y="1323181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5620284" y="1323181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9356013" y="1323181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13091741" y="1323181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6578421" y="1323181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0065100" y="1323181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23800829" y="1323181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8" idx="2"/>
              <a:endCxn id="34" idx="6"/>
            </p:cNvCxnSpPr>
            <p:nvPr/>
          </p:nvCxnSpPr>
          <p:spPr>
            <a:xfrm>
              <a:off x="1884556" y="16159334"/>
              <a:ext cx="229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84556" y="15627058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5620284" y="15627058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9356013" y="15627058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13091741" y="15627058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16578421" y="15627058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20065100" y="15627058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23800829" y="15627058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/>
            <p:cNvCxnSpPr>
              <a:stCxn id="36" idx="2"/>
              <a:endCxn id="42" idx="6"/>
            </p:cNvCxnSpPr>
            <p:nvPr/>
          </p:nvCxnSpPr>
          <p:spPr>
            <a:xfrm>
              <a:off x="1884556" y="18554578"/>
              <a:ext cx="229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84556" y="1802230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5620284" y="1802230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9356013" y="1802230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13091741" y="1802230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16578421" y="1802230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20065100" y="1802230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3800829" y="1802230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/>
            <p:cNvCxnSpPr>
              <a:stCxn id="44" idx="2"/>
              <a:endCxn id="50" idx="6"/>
            </p:cNvCxnSpPr>
            <p:nvPr/>
          </p:nvCxnSpPr>
          <p:spPr>
            <a:xfrm>
              <a:off x="1884556" y="20949822"/>
              <a:ext cx="229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84556" y="2041754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5620284" y="2041754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9356013" y="2041754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3091741" y="2041754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16578421" y="2041754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20065100" y="2041754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23800829" y="20417545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/>
            <p:cNvCxnSpPr>
              <a:stCxn id="52" idx="2"/>
              <a:endCxn id="58" idx="6"/>
            </p:cNvCxnSpPr>
            <p:nvPr/>
          </p:nvCxnSpPr>
          <p:spPr>
            <a:xfrm>
              <a:off x="1884556" y="23345065"/>
              <a:ext cx="229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884556" y="22812789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620284" y="22812789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9356013" y="22812789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13091741" y="22812789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16578421" y="22812789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20065100" y="22812789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23800829" y="22812789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/>
            <p:cNvCxnSpPr>
              <a:stCxn id="60" idx="2"/>
              <a:endCxn id="66" idx="6"/>
            </p:cNvCxnSpPr>
            <p:nvPr/>
          </p:nvCxnSpPr>
          <p:spPr>
            <a:xfrm>
              <a:off x="1884556" y="25740309"/>
              <a:ext cx="22912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884556" y="2520803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5620284" y="2520803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9356013" y="2520803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13091741" y="2520803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16578421" y="2520803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20065100" y="2520803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23800829" y="25208032"/>
              <a:ext cx="996194" cy="10645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7076518" y="14296367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3589838" y="21482098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0"/>
            </p:cNvCxnSpPr>
            <p:nvPr/>
          </p:nvCxnSpPr>
          <p:spPr>
            <a:xfrm flipV="1">
              <a:off x="20563197" y="21482099"/>
              <a:ext cx="1" cy="133069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0563198" y="16691611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7076518" y="23877341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3589838" y="16691611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9854110" y="14296367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9854110" y="23877341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9854110" y="19086854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6118381" y="21482098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118381" y="16691611"/>
              <a:ext cx="0" cy="133069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freezing" dir="t"/>
            </a:scene3d>
            <a:sp3d>
              <a:bevelT w="508000" h="5080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Arrow 5"/>
            <p:cNvSpPr/>
            <p:nvPr/>
          </p:nvSpPr>
          <p:spPr>
            <a:xfrm>
              <a:off x="1602483" y="5706518"/>
              <a:ext cx="24035163" cy="4490374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20400000" lon="0" rev="0"/>
              </a:camera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600" dirty="0" smtClean="0">
                  <a:latin typeface="Adobe Garamond Pro" pitchFamily="18" charset="0"/>
                </a:rPr>
                <a:t>Temporal Information Flow</a:t>
              </a:r>
              <a:endParaRPr lang="en-GB" sz="9600" dirty="0">
                <a:latin typeface="Adobe Garamond Pro" pitchFamily="18" charset="0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594371" y="25508719"/>
            <a:ext cx="28693898" cy="11449272"/>
            <a:chOff x="594371" y="25508719"/>
            <a:chExt cx="28693898" cy="11449272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15030024" y="26084782"/>
              <a:ext cx="34943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10203804" y="26046310"/>
              <a:ext cx="32927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591032" y="36260531"/>
              <a:ext cx="43679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4068550" y="36260531"/>
              <a:ext cx="35144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8605483" y="27054292"/>
              <a:ext cx="0" cy="3292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8605483" y="31623812"/>
              <a:ext cx="0" cy="3427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21315129" y="36253759"/>
              <a:ext cx="25300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3294949" y="25508719"/>
              <a:ext cx="3769854" cy="1235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 smtClean="0">
                  <a:latin typeface="Adobe Garamond Pro" pitchFamily="18" charset="0"/>
                </a:rPr>
                <a:t> </a:t>
              </a:r>
              <a:r>
                <a:rPr lang="el-GR" sz="8000" dirty="0" smtClean="0">
                  <a:latin typeface="Adobe Garamond Pro" pitchFamily="18" charset="0"/>
                </a:rPr>
                <a:t>Δ</a:t>
              </a:r>
              <a:r>
                <a:rPr lang="en-GB" sz="8000" dirty="0" smtClean="0">
                  <a:latin typeface="Adobe Garamond Pro" pitchFamily="18" charset="0"/>
                </a:rPr>
                <a:t>N</a:t>
              </a:r>
              <a:endParaRPr lang="en-GB" sz="8000" dirty="0">
                <a:latin typeface="Adobe Garamond Pro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48652" y="35722940"/>
              <a:ext cx="2298200" cy="1235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 smtClean="0">
                  <a:latin typeface="Adobe Garamond Pro" pitchFamily="18" charset="0"/>
                </a:rPr>
                <a:t> N</a:t>
              </a:r>
              <a:endParaRPr lang="en-GB" sz="8000" dirty="0">
                <a:latin typeface="Adobe Garamond Pro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576369" y="35588542"/>
              <a:ext cx="2298200" cy="1235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 smtClean="0">
                  <a:latin typeface="Adobe Garamond Pro" pitchFamily="18" charset="0"/>
                </a:rPr>
                <a:t> m</a:t>
              </a:r>
              <a:endParaRPr lang="en-GB" sz="8000" dirty="0">
                <a:latin typeface="Adobe Garamond Pro" pitchFamily="18" charset="0"/>
              </a:endParaRPr>
            </a:p>
          </p:txBody>
        </p:sp>
        <p:grpSp>
          <p:nvGrpSpPr>
            <p:cNvPr id="309" name="Group 308"/>
            <p:cNvGrpSpPr/>
            <p:nvPr/>
          </p:nvGrpSpPr>
          <p:grpSpPr>
            <a:xfrm>
              <a:off x="594371" y="26852695"/>
              <a:ext cx="27289655" cy="8668648"/>
              <a:chOff x="626393" y="25076670"/>
              <a:chExt cx="33739730" cy="10717535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flipH="1">
                <a:off x="914425" y="32836049"/>
                <a:ext cx="150496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>
                <a:off x="626393" y="30387777"/>
                <a:ext cx="2189043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77" idx="2"/>
              </p:cNvCxnSpPr>
              <p:nvPr/>
            </p:nvCxnSpPr>
            <p:spPr>
              <a:xfrm>
                <a:off x="692442" y="25680955"/>
                <a:ext cx="15271655" cy="11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85" idx="0"/>
                <a:endCxn id="178" idx="4"/>
              </p:cNvCxnSpPr>
              <p:nvPr/>
            </p:nvCxnSpPr>
            <p:spPr>
              <a:xfrm flipV="1">
                <a:off x="4926267" y="26213231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84" idx="2"/>
              </p:cNvCxnSpPr>
              <p:nvPr/>
            </p:nvCxnSpPr>
            <p:spPr>
              <a:xfrm flipV="1">
                <a:off x="692442" y="28064142"/>
                <a:ext cx="18367999" cy="120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87" idx="0"/>
                <a:endCxn id="180" idx="4"/>
              </p:cNvCxnSpPr>
              <p:nvPr/>
            </p:nvCxnSpPr>
            <p:spPr>
              <a:xfrm flipV="1">
                <a:off x="12397724" y="26213231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5884405" y="33398963"/>
                <a:ext cx="7684" cy="13092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692442" y="25148678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4428170" y="25148678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163899" y="25148678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1899627" y="25148678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2442" y="2754392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428170" y="2754392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1899627" y="2754392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2442" y="29939165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428170" y="29939165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8163899" y="29939165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1899627" y="29939165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15386307" y="29939165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8556385" y="2759503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2442" y="32334409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428170" y="32334409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8163899" y="32334409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1899627" y="32334409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386307" y="32334409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8556385" y="29883721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868753" y="29899288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 flipV="1">
                <a:off x="15884404" y="28608474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5892089" y="26211313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V="1">
                <a:off x="12397724" y="31003718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V="1">
                <a:off x="8661996" y="28608474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V="1">
                <a:off x="8661996" y="33398961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V="1">
                <a:off x="4926267" y="31003718"/>
                <a:ext cx="0" cy="1330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H="1">
                <a:off x="626393" y="35212313"/>
                <a:ext cx="157697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/>
              <p:cNvSpPr/>
              <p:nvPr/>
            </p:nvSpPr>
            <p:spPr>
              <a:xfrm>
                <a:off x="692442" y="3472965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428170" y="3472965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8163899" y="3472965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1899627" y="3472965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15386307" y="3472965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8163899" y="2754392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5386307" y="25148678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5386307" y="27543922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2" name="Straight Connector 301"/>
              <p:cNvCxnSpPr/>
              <p:nvPr/>
            </p:nvCxnSpPr>
            <p:spPr>
              <a:xfrm flipV="1">
                <a:off x="26229219" y="25580727"/>
                <a:ext cx="7710815" cy="5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V="1">
                <a:off x="26309611" y="28023938"/>
                <a:ext cx="7710815" cy="5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V="1">
                <a:off x="26223260" y="30405262"/>
                <a:ext cx="7710815" cy="5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V="1">
                <a:off x="26309611" y="32776466"/>
                <a:ext cx="7710815" cy="5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26301227" y="35224738"/>
                <a:ext cx="7710815" cy="5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25898472" y="25076670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9634200" y="25076670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3369929" y="25076670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25898472" y="27471914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29634200" y="27471914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25898472" y="29867157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29634200" y="29867157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3369929" y="29867157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25898472" y="32262401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29634200" y="32262401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3369929" y="32262401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25898472" y="34657644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29634200" y="34657644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3369929" y="34657644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3369929" y="27471914"/>
                <a:ext cx="996194" cy="10645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scene3d>
                <a:camera prst="orthographicFront"/>
                <a:lightRig rig="freezing" dir="t"/>
              </a:scene3d>
              <a:sp3d>
                <a:bevelT w="50800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30" name="TextBox 329"/>
            <p:cNvSpPr txBox="1"/>
            <p:nvPr/>
          </p:nvSpPr>
          <p:spPr>
            <a:xfrm>
              <a:off x="28011491" y="30347034"/>
              <a:ext cx="1276778" cy="1235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 smtClean="0">
                  <a:latin typeface="Adobe Garamond Pro" pitchFamily="18" charset="0"/>
                </a:rPr>
                <a:t>M</a:t>
              </a:r>
              <a:endParaRPr lang="en-GB" sz="8000" dirty="0">
                <a:latin typeface="Adobe Garamond Pro" pitchFamily="18" charset="0"/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24718749" y="36260531"/>
              <a:ext cx="28223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134</Words>
  <Application>Microsoft Office PowerPoint</Application>
  <PresentationFormat>Custom</PresentationFormat>
  <Paragraphs>182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Kennelly</dc:creator>
  <cp:lastModifiedBy>Joshua Alexander Kettlewell</cp:lastModifiedBy>
  <cp:revision>209</cp:revision>
  <dcterms:created xsi:type="dcterms:W3CDTF">2012-11-24T15:22:24Z</dcterms:created>
  <dcterms:modified xsi:type="dcterms:W3CDTF">2012-12-10T01:32:51Z</dcterms:modified>
</cp:coreProperties>
</file>