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808525" cy="30279975"/>
  <p:notesSz cx="9144000" cy="6858000"/>
  <p:defaultTextStyle>
    <a:defPPr>
      <a:defRPr lang="en-US"/>
    </a:defPPr>
    <a:lvl1pPr marL="0" algn="l" defTabSz="417610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051" algn="l" defTabSz="417610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101" algn="l" defTabSz="417610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152" algn="l" defTabSz="417610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203" algn="l" defTabSz="417610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253" algn="l" defTabSz="417610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8304" algn="l" defTabSz="417610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6355" algn="l" defTabSz="417610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4406" algn="l" defTabSz="417610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" d="100"/>
          <a:sy n="15" d="100"/>
        </p:scale>
        <p:origin x="-1482" y="-198"/>
      </p:cViewPr>
      <p:guideLst>
        <p:guide orient="horz" pos="9537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640" y="9406421"/>
            <a:ext cx="36387246" cy="6490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8DB1-E7B2-48BD-B8D5-793BBCF7F988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F52-8958-4CF7-959F-EA8D188F9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8DB1-E7B2-48BD-B8D5-793BBCF7F988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F52-8958-4CF7-959F-EA8D188F9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6181" y="1212606"/>
            <a:ext cx="9631918" cy="258361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426" y="1212606"/>
            <a:ext cx="28182279" cy="258361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8DB1-E7B2-48BD-B8D5-793BBCF7F988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F52-8958-4CF7-959F-EA8D188F9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8DB1-E7B2-48BD-B8D5-793BBCF7F988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F52-8958-4CF7-959F-EA8D188F9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79" y="12833948"/>
            <a:ext cx="36387246" cy="662374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5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0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1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20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2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3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3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40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8DB1-E7B2-48BD-B8D5-793BBCF7F988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F52-8958-4CF7-959F-EA8D188F9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426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61000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8DB1-E7B2-48BD-B8D5-793BBCF7F988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F52-8958-4CF7-959F-EA8D188F9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27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51" indent="0">
              <a:buNone/>
              <a:defRPr sz="9100" b="1"/>
            </a:lvl2pPr>
            <a:lvl3pPr marL="4176101" indent="0">
              <a:buNone/>
              <a:defRPr sz="8200" b="1"/>
            </a:lvl3pPr>
            <a:lvl4pPr marL="6264152" indent="0">
              <a:buNone/>
              <a:defRPr sz="7300" b="1"/>
            </a:lvl4pPr>
            <a:lvl5pPr marL="8352203" indent="0">
              <a:buNone/>
              <a:defRPr sz="7300" b="1"/>
            </a:lvl5pPr>
            <a:lvl6pPr marL="10440253" indent="0">
              <a:buNone/>
              <a:defRPr sz="7300" b="1"/>
            </a:lvl6pPr>
            <a:lvl7pPr marL="12528304" indent="0">
              <a:buNone/>
              <a:defRPr sz="7300" b="1"/>
            </a:lvl7pPr>
            <a:lvl8pPr marL="14616355" indent="0">
              <a:buNone/>
              <a:defRPr sz="7300" b="1"/>
            </a:lvl8pPr>
            <a:lvl9pPr marL="1670440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427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13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51" indent="0">
              <a:buNone/>
              <a:defRPr sz="9100" b="1"/>
            </a:lvl2pPr>
            <a:lvl3pPr marL="4176101" indent="0">
              <a:buNone/>
              <a:defRPr sz="8200" b="1"/>
            </a:lvl3pPr>
            <a:lvl4pPr marL="6264152" indent="0">
              <a:buNone/>
              <a:defRPr sz="7300" b="1"/>
            </a:lvl4pPr>
            <a:lvl5pPr marL="8352203" indent="0">
              <a:buNone/>
              <a:defRPr sz="7300" b="1"/>
            </a:lvl5pPr>
            <a:lvl6pPr marL="10440253" indent="0">
              <a:buNone/>
              <a:defRPr sz="7300" b="1"/>
            </a:lvl6pPr>
            <a:lvl7pPr marL="12528304" indent="0">
              <a:buNone/>
              <a:defRPr sz="7300" b="1"/>
            </a:lvl7pPr>
            <a:lvl8pPr marL="14616355" indent="0">
              <a:buNone/>
              <a:defRPr sz="7300" b="1"/>
            </a:lvl8pPr>
            <a:lvl9pPr marL="1670440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13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8DB1-E7B2-48BD-B8D5-793BBCF7F988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F52-8958-4CF7-959F-EA8D188F9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8DB1-E7B2-48BD-B8D5-793BBCF7F988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F52-8958-4CF7-959F-EA8D188F9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8DB1-E7B2-48BD-B8D5-793BBCF7F988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F52-8958-4CF7-959F-EA8D188F9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29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429" y="6336367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051" indent="0">
              <a:buNone/>
              <a:defRPr sz="5500"/>
            </a:lvl2pPr>
            <a:lvl3pPr marL="4176101" indent="0">
              <a:buNone/>
              <a:defRPr sz="4600"/>
            </a:lvl3pPr>
            <a:lvl4pPr marL="6264152" indent="0">
              <a:buNone/>
              <a:defRPr sz="4100"/>
            </a:lvl4pPr>
            <a:lvl5pPr marL="8352203" indent="0">
              <a:buNone/>
              <a:defRPr sz="4100"/>
            </a:lvl5pPr>
            <a:lvl6pPr marL="10440253" indent="0">
              <a:buNone/>
              <a:defRPr sz="4100"/>
            </a:lvl6pPr>
            <a:lvl7pPr marL="12528304" indent="0">
              <a:buNone/>
              <a:defRPr sz="4100"/>
            </a:lvl7pPr>
            <a:lvl8pPr marL="14616355" indent="0">
              <a:buNone/>
              <a:defRPr sz="4100"/>
            </a:lvl8pPr>
            <a:lvl9pPr marL="1670440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8DB1-E7B2-48BD-B8D5-793BBCF7F988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F52-8958-4CF7-959F-EA8D188F9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771" y="21195982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/>
          <a:lstStyle>
            <a:lvl1pPr marL="0" indent="0">
              <a:buNone/>
              <a:defRPr sz="14600"/>
            </a:lvl1pPr>
            <a:lvl2pPr marL="2088051" indent="0">
              <a:buNone/>
              <a:defRPr sz="12800"/>
            </a:lvl2pPr>
            <a:lvl3pPr marL="4176101" indent="0">
              <a:buNone/>
              <a:defRPr sz="11000"/>
            </a:lvl3pPr>
            <a:lvl4pPr marL="6264152" indent="0">
              <a:buNone/>
              <a:defRPr sz="9100"/>
            </a:lvl4pPr>
            <a:lvl5pPr marL="8352203" indent="0">
              <a:buNone/>
              <a:defRPr sz="9100"/>
            </a:lvl5pPr>
            <a:lvl6pPr marL="10440253" indent="0">
              <a:buNone/>
              <a:defRPr sz="9100"/>
            </a:lvl6pPr>
            <a:lvl7pPr marL="12528304" indent="0">
              <a:buNone/>
              <a:defRPr sz="9100"/>
            </a:lvl7pPr>
            <a:lvl8pPr marL="14616355" indent="0">
              <a:buNone/>
              <a:defRPr sz="9100"/>
            </a:lvl8pPr>
            <a:lvl9pPr marL="16704406" indent="0">
              <a:buNone/>
              <a:defRPr sz="9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771" y="23698288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051" indent="0">
              <a:buNone/>
              <a:defRPr sz="5500"/>
            </a:lvl2pPr>
            <a:lvl3pPr marL="4176101" indent="0">
              <a:buNone/>
              <a:defRPr sz="4600"/>
            </a:lvl3pPr>
            <a:lvl4pPr marL="6264152" indent="0">
              <a:buNone/>
              <a:defRPr sz="4100"/>
            </a:lvl4pPr>
            <a:lvl5pPr marL="8352203" indent="0">
              <a:buNone/>
              <a:defRPr sz="4100"/>
            </a:lvl5pPr>
            <a:lvl6pPr marL="10440253" indent="0">
              <a:buNone/>
              <a:defRPr sz="4100"/>
            </a:lvl6pPr>
            <a:lvl7pPr marL="12528304" indent="0">
              <a:buNone/>
              <a:defRPr sz="4100"/>
            </a:lvl7pPr>
            <a:lvl8pPr marL="14616355" indent="0">
              <a:buNone/>
              <a:defRPr sz="4100"/>
            </a:lvl8pPr>
            <a:lvl9pPr marL="1670440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8DB1-E7B2-48BD-B8D5-793BBCF7F988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F52-8958-4CF7-959F-EA8D188F9E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426" y="1212603"/>
            <a:ext cx="38527673" cy="5046663"/>
          </a:xfrm>
          <a:prstGeom prst="rect">
            <a:avLst/>
          </a:prstGeom>
        </p:spPr>
        <p:txBody>
          <a:bodyPr vert="horz" lIns="417610" tIns="208805" rIns="417610" bIns="2088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26" y="7065330"/>
            <a:ext cx="38527673" cy="19983384"/>
          </a:xfrm>
          <a:prstGeom prst="rect">
            <a:avLst/>
          </a:prstGeom>
        </p:spPr>
        <p:txBody>
          <a:bodyPr vert="horz" lIns="417610" tIns="208805" rIns="417610" bIns="2088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426" y="28065053"/>
            <a:ext cx="9988656" cy="1612128"/>
          </a:xfrm>
          <a:prstGeom prst="rect">
            <a:avLst/>
          </a:prstGeom>
        </p:spPr>
        <p:txBody>
          <a:bodyPr vert="horz" lIns="417610" tIns="208805" rIns="417610" bIns="208805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48DB1-E7B2-48BD-B8D5-793BBCF7F988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6246" y="28065053"/>
            <a:ext cx="13556033" cy="1612128"/>
          </a:xfrm>
          <a:prstGeom prst="rect">
            <a:avLst/>
          </a:prstGeom>
        </p:spPr>
        <p:txBody>
          <a:bodyPr vert="horz" lIns="417610" tIns="208805" rIns="417610" bIns="208805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9443" y="28065053"/>
            <a:ext cx="9988656" cy="1612128"/>
          </a:xfrm>
          <a:prstGeom prst="rect">
            <a:avLst/>
          </a:prstGeom>
        </p:spPr>
        <p:txBody>
          <a:bodyPr vert="horz" lIns="417610" tIns="208805" rIns="417610" bIns="208805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A4F52-8958-4CF7-959F-EA8D188F9E7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10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38" indent="-1566038" algn="l" defTabSz="417610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082" indent="-1305032" algn="l" defTabSz="417610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127" indent="-1044025" algn="l" defTabSz="417610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177" indent="-1044025" algn="l" defTabSz="417610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228" indent="-1044025" algn="l" defTabSz="417610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279" indent="-1044025" algn="l" defTabSz="417610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329" indent="-1044025" algn="l" defTabSz="417610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380" indent="-1044025" algn="l" defTabSz="417610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431" indent="-1044025" algn="l" defTabSz="417610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10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51" algn="l" defTabSz="417610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01" algn="l" defTabSz="417610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152" algn="l" defTabSz="417610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203" algn="l" defTabSz="417610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253" algn="l" defTabSz="417610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304" algn="l" defTabSz="417610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355" algn="l" defTabSz="417610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406" algn="l" defTabSz="417610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9954990" y="1098427"/>
            <a:ext cx="22970552" cy="34563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03763"/>
            <a:r>
              <a:rPr lang="en-GB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Quantum Computing</a:t>
            </a:r>
          </a:p>
          <a:p>
            <a:pPr algn="ctr" defTabSz="4703763"/>
            <a:r>
              <a:rPr lang="en-GB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Josh Kettlewell, Josh, Supervisor Pieter </a:t>
            </a:r>
            <a:r>
              <a:rPr lang="en-GB" sz="4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Kok</a:t>
            </a:r>
            <a:r>
              <a:rPr lang="en-GB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 defTabSz="4703763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University of Sheffield</a:t>
            </a:r>
            <a:endParaRPr lang="en-US" sz="4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05262" y="5130875"/>
            <a:ext cx="11305256" cy="86409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03763"/>
            <a:r>
              <a:rPr lang="en-GB" sz="12200" dirty="0" smtClean="0">
                <a:solidFill>
                  <a:schemeClr val="tx1"/>
                </a:solidFill>
              </a:rPr>
              <a:t>Graphs</a:t>
            </a:r>
            <a:endParaRPr lang="en-US" sz="8000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14030" y="5346899"/>
            <a:ext cx="13321480" cy="236186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03763"/>
            <a:r>
              <a:rPr lang="en-GB" sz="12200" dirty="0" smtClean="0">
                <a:solidFill>
                  <a:schemeClr val="tx1"/>
                </a:solidFill>
              </a:rPr>
              <a:t>Introduction ;</a:t>
            </a:r>
          </a:p>
          <a:p>
            <a:pPr algn="ctr" defTabSz="4703763"/>
            <a:r>
              <a:rPr lang="en-GB" sz="4800" dirty="0" smtClean="0">
                <a:solidFill>
                  <a:schemeClr val="tx1"/>
                </a:solidFill>
              </a:rPr>
              <a:t>The importance of the one way model.</a:t>
            </a:r>
          </a:p>
          <a:p>
            <a:pPr algn="ctr" defTabSz="4703763"/>
            <a:r>
              <a:rPr lang="en-GB" sz="4800" dirty="0" smtClean="0">
                <a:solidFill>
                  <a:schemeClr val="tx1"/>
                </a:solidFill>
              </a:rPr>
              <a:t>2 </a:t>
            </a:r>
            <a:r>
              <a:rPr lang="en-GB" sz="4800" dirty="0" err="1" smtClean="0">
                <a:solidFill>
                  <a:schemeClr val="tx1"/>
                </a:solidFill>
              </a:rPr>
              <a:t>qubit</a:t>
            </a:r>
            <a:r>
              <a:rPr lang="en-GB" sz="4800" dirty="0" smtClean="0">
                <a:solidFill>
                  <a:schemeClr val="tx1"/>
                </a:solidFill>
              </a:rPr>
              <a:t> gates are difficult.</a:t>
            </a:r>
          </a:p>
          <a:p>
            <a:pPr algn="ctr" defTabSz="4703763"/>
            <a:r>
              <a:rPr lang="en-GB" sz="4800" dirty="0" smtClean="0">
                <a:solidFill>
                  <a:schemeClr val="tx1"/>
                </a:solidFill>
              </a:rPr>
              <a:t>Two </a:t>
            </a:r>
            <a:r>
              <a:rPr lang="en-GB" sz="4800" dirty="0" err="1" smtClean="0">
                <a:solidFill>
                  <a:schemeClr val="tx1"/>
                </a:solidFill>
              </a:rPr>
              <a:t>qubit</a:t>
            </a:r>
            <a:r>
              <a:rPr lang="en-GB" sz="4800" dirty="0" smtClean="0">
                <a:solidFill>
                  <a:schemeClr val="tx1"/>
                </a:solidFill>
              </a:rPr>
              <a:t> gates are (often) </a:t>
            </a:r>
            <a:r>
              <a:rPr lang="en-GB" sz="4800" dirty="0" err="1" smtClean="0">
                <a:solidFill>
                  <a:schemeClr val="tx1"/>
                </a:solidFill>
              </a:rPr>
              <a:t>proablistic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</a:p>
          <a:p>
            <a:pPr algn="ctr" defTabSz="4703763"/>
            <a:r>
              <a:rPr lang="en-US" sz="4800" dirty="0" smtClean="0">
                <a:solidFill>
                  <a:schemeClr val="tx1"/>
                </a:solidFill>
              </a:rPr>
              <a:t>Need only </a:t>
            </a:r>
            <a:r>
              <a:rPr lang="en-US" sz="4800" dirty="0" err="1" smtClean="0">
                <a:solidFill>
                  <a:schemeClr val="tx1"/>
                </a:solidFill>
              </a:rPr>
              <a:t>createda</a:t>
            </a:r>
            <a:r>
              <a:rPr lang="en-US" sz="4800" dirty="0" smtClean="0">
                <a:solidFill>
                  <a:schemeClr val="tx1"/>
                </a:solidFill>
              </a:rPr>
              <a:t> minimal graph (cluster state where all </a:t>
            </a:r>
            <a:r>
              <a:rPr lang="en-US" sz="4800" dirty="0" err="1" smtClean="0">
                <a:solidFill>
                  <a:schemeClr val="tx1"/>
                </a:solidFill>
              </a:rPr>
              <a:t>clifford</a:t>
            </a:r>
            <a:r>
              <a:rPr lang="en-US" sz="4800" dirty="0" smtClean="0">
                <a:solidFill>
                  <a:schemeClr val="tx1"/>
                </a:solidFill>
              </a:rPr>
              <a:t> operators have already been carried out). </a:t>
            </a:r>
          </a:p>
          <a:p>
            <a:pPr algn="ctr" defTabSz="4703763"/>
            <a:r>
              <a:rPr lang="en-US" sz="4800" dirty="0" err="1" smtClean="0">
                <a:solidFill>
                  <a:schemeClr val="tx1"/>
                </a:solidFill>
              </a:rPr>
              <a:t>Eroor</a:t>
            </a:r>
            <a:r>
              <a:rPr lang="en-US" sz="4800" dirty="0" smtClean="0">
                <a:solidFill>
                  <a:schemeClr val="tx1"/>
                </a:solidFill>
              </a:rPr>
              <a:t> correction only involves </a:t>
            </a:r>
            <a:r>
              <a:rPr lang="en-US" sz="4800" dirty="0" err="1" smtClean="0">
                <a:solidFill>
                  <a:schemeClr val="tx1"/>
                </a:solidFill>
              </a:rPr>
              <a:t>clifford</a:t>
            </a:r>
            <a:r>
              <a:rPr lang="en-US" sz="4800" dirty="0" smtClean="0">
                <a:solidFill>
                  <a:schemeClr val="tx1"/>
                </a:solidFill>
              </a:rPr>
              <a:t> operators. </a:t>
            </a:r>
            <a:endParaRPr lang="en-GB" sz="48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5355590" y="5274891"/>
            <a:ext cx="14329592" cy="59766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03763"/>
            <a:r>
              <a:rPr lang="en-US" sz="8000" dirty="0" smtClean="0">
                <a:solidFill>
                  <a:schemeClr val="tx1"/>
                </a:solidFill>
              </a:rPr>
              <a:t>abstract</a:t>
            </a:r>
            <a:endParaRPr lang="en-US" sz="80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499606" y="11755611"/>
            <a:ext cx="14185576" cy="172099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03763"/>
            <a:r>
              <a:rPr lang="en-US" sz="8000" dirty="0" smtClean="0">
                <a:solidFill>
                  <a:schemeClr val="tx1"/>
                </a:solidFill>
              </a:rPr>
              <a:t>Diagram of teleportation trick?</a:t>
            </a:r>
            <a:endParaRPr lang="en-US" sz="8000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501606" y="1386459"/>
            <a:ext cx="8424936" cy="29523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03763"/>
            <a:r>
              <a:rPr lang="en-US" sz="8000" dirty="0" err="1" smtClean="0">
                <a:solidFill>
                  <a:schemeClr val="tx1"/>
                </a:solidFill>
              </a:rPr>
              <a:t>Uni</a:t>
            </a:r>
            <a:r>
              <a:rPr lang="en-US" sz="8000" dirty="0" smtClean="0">
                <a:solidFill>
                  <a:schemeClr val="tx1"/>
                </a:solidFill>
              </a:rPr>
              <a:t> logo</a:t>
            </a:r>
            <a:endParaRPr lang="en-US" sz="8000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05262" y="14203883"/>
            <a:ext cx="11593288" cy="146176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03763"/>
            <a:r>
              <a:rPr lang="en-US" sz="8000" dirty="0" smtClean="0">
                <a:solidFill>
                  <a:schemeClr val="tx1"/>
                </a:solidFill>
              </a:rPr>
              <a:t>Results and conclusions</a:t>
            </a:r>
            <a:endParaRPr lang="en-US" sz="8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76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Cluster States in Quantum Computing</dc:title>
  <dc:creator>Joshua Alexander Kettlewell</dc:creator>
  <cp:lastModifiedBy>Joshua Alexander Kettlewell</cp:lastModifiedBy>
  <cp:revision>11</cp:revision>
  <dcterms:created xsi:type="dcterms:W3CDTF">2012-11-14T13:18:00Z</dcterms:created>
  <dcterms:modified xsi:type="dcterms:W3CDTF">2012-11-14T15:01:03Z</dcterms:modified>
</cp:coreProperties>
</file>