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260CD-1B5F-402C-8AAF-B47084A9F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3A3EC9-4900-46E3-BC74-513DA1C48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B7E6E-1682-451D-A8B0-D8FD42E1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F595-4205-423F-BDE7-FE4659A1F463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7D922-14C7-45A1-8D22-24605065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6508A-883E-4C4D-9080-2C17284F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37B-6F13-4902-9F15-DA754D7F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2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14398-10C0-431F-82DF-45B0661E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AC24FD-07AE-489A-9052-3613AF29B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B3335-4E59-44C8-A547-F7F82B68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F595-4205-423F-BDE7-FE4659A1F463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A6DA-54DF-458C-82DD-2FE520DA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1FA04-0A21-4E1B-93B1-570D9889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37B-6F13-4902-9F15-DA754D7F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87F835-30D8-42DE-A47D-C97C68CF2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39A78-0592-4369-8082-98A86EC1A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5B788-87DB-4CE4-B887-01B2B2ED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F595-4205-423F-BDE7-FE4659A1F463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53007-484B-4B0E-94F5-676A258F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E02F2-C5AE-45EF-AEBA-9316D08B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37B-6F13-4902-9F15-DA754D7F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60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AB91-FDF8-4022-A352-114E1310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21A43-FF4C-48F7-8F71-6A1A58AAA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68F85-C4D4-4C42-BE71-FB63E2C5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F595-4205-423F-BDE7-FE4659A1F463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CBE1A-7857-42C1-B48D-AA05B9B1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F0370-9532-4149-A70F-053D461E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37B-6F13-4902-9F15-DA754D7F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2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9E9F-B2D5-4BA9-9237-C8B016BA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29F0A7-CEF8-4DF0-9BD2-F2E83F399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7C64C-B8F0-4263-B698-73EE88CD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F595-4205-423F-BDE7-FE4659A1F463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6D77E-33F0-40E4-BF53-5F0047AE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39A26-4FD9-4AC1-9334-0BE2DE44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37B-6F13-4902-9F15-DA754D7F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0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CEB94-F41D-43DE-AD39-49986961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07F1B-C8F4-42C0-AC4D-79A60CA05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91136-2A11-4DAC-8B67-40FC605CD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CE7E5-7453-4473-BAFF-C981CBEC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F595-4205-423F-BDE7-FE4659A1F463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3A80A-870C-40BE-97A9-E6C6C193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A30AF-F486-4C71-9E3D-87808207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37B-6F13-4902-9F15-DA754D7F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2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89E1B-BA14-47B1-9857-3A02B742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39CD5-21BF-438C-85F2-D61D29BBC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996DB5-8A15-4CBF-8329-6D36DF78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95576C-0E5A-4917-ADD0-415DF3E1C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F1FA57-2E63-44E4-8717-03D634D81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33078A-D8D8-47C8-8964-93F5B37E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F595-4205-423F-BDE7-FE4659A1F463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7343CD-ADAC-4097-B099-6DE2B12F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87A7B8-F76E-45F7-BE4C-BDFA0A05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37B-6F13-4902-9F15-DA754D7F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5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A2B3E-6E86-4CDB-8A58-0DCC8937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B0231D-F33D-48D6-B77A-180189BC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F595-4205-423F-BDE7-FE4659A1F463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57FDF7-13F8-4B0E-B709-7A39551D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4E6222-DE5E-4EDE-A611-BDDF9A6E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37B-6F13-4902-9F15-DA754D7F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45DD4D-AACE-467F-B38B-A8525F2F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F595-4205-423F-BDE7-FE4659A1F463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EB543E-4883-4E38-A761-A29148F3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201F09-D02A-4DC2-9F6B-862B157C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37B-6F13-4902-9F15-DA754D7F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2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962C2-9DAD-440F-B04E-2D098EF5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2FED8-F3BB-4782-8881-7B48D811F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74A277-E217-40BC-903E-1AB6E8472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EE970-BA4D-49B5-AED9-995D3C87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F595-4205-423F-BDE7-FE4659A1F463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476885-9457-49A3-9B0B-A13596AC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71CD0-8DE8-44ED-81ED-89E86882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37B-6F13-4902-9F15-DA754D7F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1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B2AEC-ECAA-4DD4-A417-DFCF12C9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2D3560-2B7E-4087-8791-38F871998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1F211B-A318-4130-905F-6CF6F034C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9A769-2EC7-4BEB-BE73-60401DD8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F595-4205-423F-BDE7-FE4659A1F463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41407-CACB-44D2-AB61-435F605C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5128B-17E4-40D0-BD73-24B3EE12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D37B-6F13-4902-9F15-DA754D7F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3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57BDAA-8F13-486F-BCBA-E7266478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DC12A6-8D98-4C60-90BB-CE78FCA71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DC5E8-3367-4D8F-9BB8-2A9223F7C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1F595-4205-423F-BDE7-FE4659A1F463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450F-6958-43E7-81FC-9EABCCCD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8D05B-2D84-4E30-B813-519408E7B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0D37B-6F13-4902-9F15-DA754D7F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3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elios2sic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D0522D-EF74-45A7-8A94-55B6A86D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62" y="428625"/>
            <a:ext cx="2743539" cy="581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837D50-D891-4EC8-9593-499166D14A9E}"/>
              </a:ext>
            </a:extLst>
          </p:cNvPr>
          <p:cNvSpPr txBox="1"/>
          <p:nvPr/>
        </p:nvSpPr>
        <p:spPr>
          <a:xfrm>
            <a:off x="3543300" y="457200"/>
            <a:ext cx="786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공지사항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서버에서 전체 공지사항을 받아서 표시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0CFEB-BA68-4733-BF4E-E6A3EC17BA3D}"/>
              </a:ext>
            </a:extLst>
          </p:cNvPr>
          <p:cNvSpPr txBox="1"/>
          <p:nvPr/>
        </p:nvSpPr>
        <p:spPr>
          <a:xfrm>
            <a:off x="3474720" y="3398520"/>
            <a:ext cx="8138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서버에서 </a:t>
            </a:r>
            <a:r>
              <a:rPr lang="ko-KR" altLang="en-US" dirty="0" err="1"/>
              <a:t>해야할일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GET</a:t>
            </a:r>
            <a:r>
              <a:rPr lang="ko-KR" altLang="en-US" dirty="0"/>
              <a:t> 공지사항 전체 조회</a:t>
            </a:r>
          </a:p>
        </p:txBody>
      </p:sp>
    </p:spTree>
    <p:extLst>
      <p:ext uri="{BB962C8B-B14F-4D97-AF65-F5344CB8AC3E}">
        <p14:creationId xmlns:p14="http://schemas.microsoft.com/office/powerpoint/2010/main" val="100653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D0644-37E7-4936-8BB6-063945FB8634}"/>
              </a:ext>
            </a:extLst>
          </p:cNvPr>
          <p:cNvSpPr txBox="1"/>
          <p:nvPr/>
        </p:nvSpPr>
        <p:spPr>
          <a:xfrm>
            <a:off x="746760" y="274320"/>
            <a:ext cx="65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생각한 서버 </a:t>
            </a:r>
            <a:r>
              <a:rPr lang="en-US" altLang="ko-KR" dirty="0"/>
              <a:t>DB </a:t>
            </a:r>
            <a:r>
              <a:rPr lang="ko-KR" altLang="en-US" dirty="0"/>
              <a:t>그림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3F745900-199C-4D12-932E-D5FC87880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96718"/>
              </p:ext>
            </p:extLst>
          </p:nvPr>
        </p:nvGraphicFramePr>
        <p:xfrm>
          <a:off x="1" y="1100666"/>
          <a:ext cx="12191999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27">
                  <a:extLst>
                    <a:ext uri="{9D8B030D-6E8A-4147-A177-3AD203B41FA5}">
                      <a16:colId xmlns:a16="http://schemas.microsoft.com/office/drawing/2014/main" val="3386029315"/>
                    </a:ext>
                  </a:extLst>
                </a:gridCol>
                <a:gridCol w="560066">
                  <a:extLst>
                    <a:ext uri="{9D8B030D-6E8A-4147-A177-3AD203B41FA5}">
                      <a16:colId xmlns:a16="http://schemas.microsoft.com/office/drawing/2014/main" val="3005787242"/>
                    </a:ext>
                  </a:extLst>
                </a:gridCol>
                <a:gridCol w="933444">
                  <a:extLst>
                    <a:ext uri="{9D8B030D-6E8A-4147-A177-3AD203B41FA5}">
                      <a16:colId xmlns:a16="http://schemas.microsoft.com/office/drawing/2014/main" val="847451087"/>
                    </a:ext>
                  </a:extLst>
                </a:gridCol>
                <a:gridCol w="960114">
                  <a:extLst>
                    <a:ext uri="{9D8B030D-6E8A-4147-A177-3AD203B41FA5}">
                      <a16:colId xmlns:a16="http://schemas.microsoft.com/office/drawing/2014/main" val="3884927763"/>
                    </a:ext>
                  </a:extLst>
                </a:gridCol>
                <a:gridCol w="893439">
                  <a:extLst>
                    <a:ext uri="{9D8B030D-6E8A-4147-A177-3AD203B41FA5}">
                      <a16:colId xmlns:a16="http://schemas.microsoft.com/office/drawing/2014/main" val="3086011829"/>
                    </a:ext>
                  </a:extLst>
                </a:gridCol>
                <a:gridCol w="746755">
                  <a:extLst>
                    <a:ext uri="{9D8B030D-6E8A-4147-A177-3AD203B41FA5}">
                      <a16:colId xmlns:a16="http://schemas.microsoft.com/office/drawing/2014/main" val="1363341251"/>
                    </a:ext>
                  </a:extLst>
                </a:gridCol>
                <a:gridCol w="1266817">
                  <a:extLst>
                    <a:ext uri="{9D8B030D-6E8A-4147-A177-3AD203B41FA5}">
                      <a16:colId xmlns:a16="http://schemas.microsoft.com/office/drawing/2014/main" val="318510615"/>
                    </a:ext>
                  </a:extLst>
                </a:gridCol>
                <a:gridCol w="1733565">
                  <a:extLst>
                    <a:ext uri="{9D8B030D-6E8A-4147-A177-3AD203B41FA5}">
                      <a16:colId xmlns:a16="http://schemas.microsoft.com/office/drawing/2014/main" val="1426350009"/>
                    </a:ext>
                  </a:extLst>
                </a:gridCol>
                <a:gridCol w="706724">
                  <a:extLst>
                    <a:ext uri="{9D8B030D-6E8A-4147-A177-3AD203B41FA5}">
                      <a16:colId xmlns:a16="http://schemas.microsoft.com/office/drawing/2014/main" val="1744386607"/>
                    </a:ext>
                  </a:extLst>
                </a:gridCol>
                <a:gridCol w="1066793">
                  <a:extLst>
                    <a:ext uri="{9D8B030D-6E8A-4147-A177-3AD203B41FA5}">
                      <a16:colId xmlns:a16="http://schemas.microsoft.com/office/drawing/2014/main" val="1512840958"/>
                    </a:ext>
                  </a:extLst>
                </a:gridCol>
                <a:gridCol w="1293486">
                  <a:extLst>
                    <a:ext uri="{9D8B030D-6E8A-4147-A177-3AD203B41FA5}">
                      <a16:colId xmlns:a16="http://schemas.microsoft.com/office/drawing/2014/main" val="2412563083"/>
                    </a:ext>
                  </a:extLst>
                </a:gridCol>
                <a:gridCol w="1524069">
                  <a:extLst>
                    <a:ext uri="{9D8B030D-6E8A-4147-A177-3AD203B41FA5}">
                      <a16:colId xmlns:a16="http://schemas.microsoft.com/office/drawing/2014/main" val="3710407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generation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department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studentID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phoneNumber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contact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firstDues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secondDues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openingMeeting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finalMeeting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3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휴학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컴퓨터공학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16011094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주이식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010-9557-1081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helios2sic@gmail.com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8879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16C46E8-98E0-4484-A3BF-25872FCD1EE5}"/>
              </a:ext>
            </a:extLst>
          </p:cNvPr>
          <p:cNvSpPr txBox="1"/>
          <p:nvPr/>
        </p:nvSpPr>
        <p:spPr>
          <a:xfrm>
            <a:off x="0" y="660400"/>
            <a:ext cx="2032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506669-BF80-45D7-A10B-DF9881469C7F}"/>
              </a:ext>
            </a:extLst>
          </p:cNvPr>
          <p:cNvSpPr txBox="1"/>
          <p:nvPr/>
        </p:nvSpPr>
        <p:spPr>
          <a:xfrm>
            <a:off x="0" y="2011680"/>
            <a:ext cx="2032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출석체크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3D738ABA-ACC6-4BD3-98A7-A87783F69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26870"/>
              </p:ext>
            </p:extLst>
          </p:nvPr>
        </p:nvGraphicFramePr>
        <p:xfrm>
          <a:off x="0" y="2345266"/>
          <a:ext cx="1219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690274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40217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029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417016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69185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2870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studentID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0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주이식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16011094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2020-12-31 10:00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2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12312312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2020-12-31 11:00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8465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46830E72-4D5A-46B7-B817-49E61F89B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3054"/>
              </p:ext>
            </p:extLst>
          </p:nvPr>
        </p:nvGraphicFramePr>
        <p:xfrm>
          <a:off x="1" y="3879426"/>
          <a:ext cx="247903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19">
                  <a:extLst>
                    <a:ext uri="{9D8B030D-6E8A-4147-A177-3AD203B41FA5}">
                      <a16:colId xmlns:a16="http://schemas.microsoft.com/office/drawing/2014/main" val="1686153773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379041268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436706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67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31.44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32.11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45.21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54.22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24.35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21.23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8341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A318B6E-F773-4E31-AA8A-B282AB27FCD6}"/>
              </a:ext>
            </a:extLst>
          </p:cNvPr>
          <p:cNvSpPr txBox="1"/>
          <p:nvPr/>
        </p:nvSpPr>
        <p:spPr>
          <a:xfrm>
            <a:off x="-40640" y="3474720"/>
            <a:ext cx="2032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 출석체크</a:t>
            </a:r>
          </a:p>
        </p:txBody>
      </p:sp>
      <p:graphicFrame>
        <p:nvGraphicFramePr>
          <p:cNvPr id="22" name="표 20">
            <a:extLst>
              <a:ext uri="{FF2B5EF4-FFF2-40B4-BE49-F238E27FC236}">
                <a16:creationId xmlns:a16="http://schemas.microsoft.com/office/drawing/2014/main" id="{3124B8DB-B30A-4F37-8AAD-CC02A89A2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61815"/>
              </p:ext>
            </p:extLst>
          </p:nvPr>
        </p:nvGraphicFramePr>
        <p:xfrm>
          <a:off x="3119121" y="3879426"/>
          <a:ext cx="378967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65">
                  <a:extLst>
                    <a:ext uri="{9D8B030D-6E8A-4147-A177-3AD203B41FA5}">
                      <a16:colId xmlns:a16="http://schemas.microsoft.com/office/drawing/2014/main" val="1686153773"/>
                    </a:ext>
                  </a:extLst>
                </a:gridCol>
                <a:gridCol w="1262294">
                  <a:extLst>
                    <a:ext uri="{9D8B030D-6E8A-4147-A177-3AD203B41FA5}">
                      <a16:colId xmlns:a16="http://schemas.microsoft.com/office/drawing/2014/main" val="3790412680"/>
                    </a:ext>
                  </a:extLst>
                </a:gridCol>
                <a:gridCol w="1409120">
                  <a:extLst>
                    <a:ext uri="{9D8B030D-6E8A-4147-A177-3AD203B41FA5}">
                      <a16:colId xmlns:a16="http://schemas.microsoft.com/office/drawing/2014/main" val="2436706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67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 D-2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31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 D-1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 D-day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8341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888176-FCC6-451D-96AB-D151A2356D01}"/>
              </a:ext>
            </a:extLst>
          </p:cNvPr>
          <p:cNvSpPr txBox="1"/>
          <p:nvPr/>
        </p:nvSpPr>
        <p:spPr>
          <a:xfrm>
            <a:off x="3027680" y="3464560"/>
            <a:ext cx="2032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캘린더</a:t>
            </a: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7D911F31-C22D-4A58-9F44-7C9161886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68835"/>
              </p:ext>
            </p:extLst>
          </p:nvPr>
        </p:nvGraphicFramePr>
        <p:xfrm>
          <a:off x="-10160" y="574548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785031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39584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7163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5271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4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퇴근하고싶어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지금은 </a:t>
                      </a:r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시 </a:t>
                      </a:r>
                      <a:r>
                        <a:rPr lang="en-US" altLang="ko-KR" dirty="0"/>
                        <a:t>54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2020-12-31 11:54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8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내일은 쉰다</a:t>
                      </a:r>
                      <a:r>
                        <a:rPr lang="en-US" altLang="ko-KR" dirty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일 개꿀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2020-12-31 11:55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0346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09C5248-3213-40EE-94CA-E68946873C00}"/>
              </a:ext>
            </a:extLst>
          </p:cNvPr>
          <p:cNvSpPr txBox="1"/>
          <p:nvPr/>
        </p:nvSpPr>
        <p:spPr>
          <a:xfrm>
            <a:off x="-60960" y="5384800"/>
            <a:ext cx="2032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8FD0BF2C-9C7D-416C-800D-BA9309A31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752407"/>
              </p:ext>
            </p:extLst>
          </p:nvPr>
        </p:nvGraphicFramePr>
        <p:xfrm>
          <a:off x="8981440" y="4539826"/>
          <a:ext cx="32105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60">
                  <a:extLst>
                    <a:ext uri="{9D8B030D-6E8A-4147-A177-3AD203B41FA5}">
                      <a16:colId xmlns:a16="http://schemas.microsoft.com/office/drawing/2014/main" val="3010247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6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asdasdasdasdasdad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2131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EA32B9A-0FA0-4D4A-BF6A-99A384ED1780}"/>
              </a:ext>
            </a:extLst>
          </p:cNvPr>
          <p:cNvSpPr txBox="1"/>
          <p:nvPr/>
        </p:nvSpPr>
        <p:spPr>
          <a:xfrm>
            <a:off x="8859520" y="4185920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Firebase </a:t>
            </a:r>
            <a:r>
              <a:rPr lang="ko-KR" altLang="en-US" dirty="0" err="1"/>
              <a:t>서버키</a:t>
            </a:r>
            <a:endParaRPr lang="ko-KR" altLang="en-US" dirty="0"/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D7CE4786-92F3-4598-8B42-A0C753A23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96852"/>
              </p:ext>
            </p:extLst>
          </p:nvPr>
        </p:nvGraphicFramePr>
        <p:xfrm>
          <a:off x="8514080" y="5760720"/>
          <a:ext cx="36779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960">
                  <a:extLst>
                    <a:ext uri="{9D8B030D-6E8A-4147-A177-3AD203B41FA5}">
                      <a16:colId xmlns:a16="http://schemas.microsoft.com/office/drawing/2014/main" val="1903207379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1367021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263306"/>
                  </a:ext>
                </a:extLst>
              </a:tr>
              <a:tr h="241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InterfaceAdmin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00521"/>
                  </a:ext>
                </a:extLst>
              </a:tr>
              <a:tr h="241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InterfaceUser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00912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E0D3F0C-F036-4655-A7A5-F4D0AFEE71DD}"/>
              </a:ext>
            </a:extLst>
          </p:cNvPr>
          <p:cNvSpPr txBox="1"/>
          <p:nvPr/>
        </p:nvSpPr>
        <p:spPr>
          <a:xfrm>
            <a:off x="8422640" y="5354320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암호</a:t>
            </a:r>
          </a:p>
        </p:txBody>
      </p:sp>
    </p:spTree>
    <p:extLst>
      <p:ext uri="{BB962C8B-B14F-4D97-AF65-F5344CB8AC3E}">
        <p14:creationId xmlns:p14="http://schemas.microsoft.com/office/powerpoint/2010/main" val="279762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D8DFB9-64DB-480B-9B79-E22AD7E44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3" y="361950"/>
            <a:ext cx="3042337" cy="628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714889-6DB2-4B12-9E78-05695106860C}"/>
              </a:ext>
            </a:extLst>
          </p:cNvPr>
          <p:cNvSpPr txBox="1"/>
          <p:nvPr/>
        </p:nvSpPr>
        <p:spPr>
          <a:xfrm>
            <a:off x="3543300" y="457200"/>
            <a:ext cx="78676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출석체크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사용자가 완료를 누르면 해당하는 값들을 서버로 보냄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사용자의 위도 경도를 서버에 보냄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서버에서 관리자가 설정한 출석체크 </a:t>
            </a:r>
            <a:r>
              <a:rPr lang="ko-KR" altLang="en-US" dirty="0" err="1"/>
              <a:t>정보중</a:t>
            </a:r>
            <a:r>
              <a:rPr lang="ko-KR" altLang="en-US" dirty="0"/>
              <a:t> 관리자의 위도 경도와 비교</a:t>
            </a:r>
            <a:endParaRPr lang="en-US" altLang="ko-KR" dirty="0"/>
          </a:p>
          <a:p>
            <a:r>
              <a:rPr lang="en-US" altLang="ko-KR" dirty="0"/>
              <a:t> 1.1 </a:t>
            </a:r>
            <a:r>
              <a:rPr lang="ko-KR" altLang="en-US" dirty="0"/>
              <a:t>사용자의 위도 경도 </a:t>
            </a:r>
            <a:r>
              <a:rPr lang="en-US" altLang="ko-KR" dirty="0"/>
              <a:t>== </a:t>
            </a:r>
            <a:r>
              <a:rPr lang="ko-KR" altLang="en-US" dirty="0"/>
              <a:t>관리자의 위도 경도</a:t>
            </a:r>
            <a:endParaRPr lang="en-US" altLang="ko-KR" dirty="0"/>
          </a:p>
          <a:p>
            <a:r>
              <a:rPr lang="en-US" altLang="ko-KR" dirty="0"/>
              <a:t> -&gt; 2 </a:t>
            </a:r>
            <a:r>
              <a:rPr lang="ko-KR" altLang="en-US" dirty="0"/>
              <a:t>진행</a:t>
            </a:r>
            <a:endParaRPr lang="en-US" altLang="ko-KR" dirty="0"/>
          </a:p>
          <a:p>
            <a:r>
              <a:rPr lang="en-US" altLang="ko-KR" dirty="0"/>
              <a:t> 1.2 </a:t>
            </a:r>
            <a:r>
              <a:rPr lang="ko-KR" altLang="en-US" dirty="0"/>
              <a:t>사용자의 위도 경도 </a:t>
            </a:r>
            <a:r>
              <a:rPr lang="en-US" altLang="ko-KR" dirty="0"/>
              <a:t>!= </a:t>
            </a:r>
            <a:r>
              <a:rPr lang="ko-KR" altLang="en-US" dirty="0"/>
              <a:t>관리자의 위도경도</a:t>
            </a:r>
            <a:endParaRPr lang="en-US" altLang="ko-KR" dirty="0"/>
          </a:p>
          <a:p>
            <a:r>
              <a:rPr lang="en-US" altLang="ko-KR" dirty="0"/>
              <a:t> -&gt; </a:t>
            </a:r>
            <a:r>
              <a:rPr lang="ko-KR" altLang="en-US" dirty="0"/>
              <a:t>출석위치가 다릅니다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서버에 입력한 암호가 존재할 때</a:t>
            </a:r>
            <a:endParaRPr lang="en-US" altLang="ko-KR" dirty="0"/>
          </a:p>
          <a:p>
            <a:r>
              <a:rPr lang="ko-KR" altLang="en-US" dirty="0"/>
              <a:t>사용자가 입력한 정보들 서버에 저장</a:t>
            </a:r>
            <a:endParaRPr lang="en-US" altLang="ko-KR" dirty="0"/>
          </a:p>
          <a:p>
            <a:r>
              <a:rPr lang="en-US" altLang="ko-KR" dirty="0"/>
              <a:t>Ex)</a:t>
            </a:r>
          </a:p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Courier"/>
              </a:rPr>
              <a:t>{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Courier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＂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studentId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＂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Courier"/>
              </a:rPr>
              <a:t>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＂170170＂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Courier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Courier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＂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name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＂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Courier"/>
              </a:rPr>
              <a:t>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Courier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＂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urgot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＂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Courier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Courier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＂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groupNum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＂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Courier"/>
              </a:rPr>
              <a:t>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＂29＂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Courier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Courier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＂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passkey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＂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Courier"/>
              </a:rPr>
              <a:t>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＂VJ5FG＂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Courier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Courier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＂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dateTime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＂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Courier"/>
              </a:rPr>
              <a:t>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Courier"/>
              </a:rPr>
              <a:t>＂2020-11-11T00:10＂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Courier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Courier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암호가 </a:t>
            </a:r>
            <a:r>
              <a:rPr lang="ko-KR" altLang="en-US" dirty="0" err="1"/>
              <a:t>다를때</a:t>
            </a:r>
            <a:endParaRPr lang="en-US" altLang="ko-KR" dirty="0"/>
          </a:p>
          <a:p>
            <a:r>
              <a:rPr lang="ko-KR" altLang="en-US" dirty="0"/>
              <a:t>출석암호가 다릅니다 표시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F9FCA-9EAB-40F1-9967-D3E944F240C6}"/>
              </a:ext>
            </a:extLst>
          </p:cNvPr>
          <p:cNvSpPr txBox="1"/>
          <p:nvPr/>
        </p:nvSpPr>
        <p:spPr>
          <a:xfrm>
            <a:off x="3535680" y="5593080"/>
            <a:ext cx="854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서버에서 </a:t>
            </a:r>
            <a:r>
              <a:rPr lang="ko-KR" altLang="en-US" dirty="0" err="1"/>
              <a:t>해야할일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출석체크에 </a:t>
            </a:r>
            <a:r>
              <a:rPr lang="ko-KR" altLang="en-US" dirty="0" err="1"/>
              <a:t>저장되어있는</a:t>
            </a:r>
            <a:r>
              <a:rPr lang="ko-KR" altLang="en-US" dirty="0"/>
              <a:t> 관리자 위도 경도와 사용자의 위도 경도 비교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출석체크에 </a:t>
            </a:r>
            <a:r>
              <a:rPr lang="ko-KR" altLang="en-US" dirty="0" err="1"/>
              <a:t>저장되어있는</a:t>
            </a:r>
            <a:r>
              <a:rPr lang="ko-KR" altLang="en-US" dirty="0"/>
              <a:t> 관리자 암호와 사용자의 암호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002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03ACA2-70A3-46A5-8BA5-6D8004F8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" y="580724"/>
            <a:ext cx="2771775" cy="5835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17C35F-CAEC-4463-BE1D-4F8DB6CFBD62}"/>
              </a:ext>
            </a:extLst>
          </p:cNvPr>
          <p:cNvSpPr txBox="1"/>
          <p:nvPr/>
        </p:nvSpPr>
        <p:spPr>
          <a:xfrm>
            <a:off x="3459480" y="396240"/>
            <a:ext cx="8503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명부확인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서버에서 명부 데이터 조회</a:t>
            </a:r>
            <a:endParaRPr lang="en-US" altLang="ko-KR" dirty="0"/>
          </a:p>
          <a:p>
            <a:r>
              <a:rPr lang="ko-KR" altLang="en-US" dirty="0"/>
              <a:t>가져오는 데이터 </a:t>
            </a:r>
            <a:r>
              <a:rPr lang="en-US" altLang="ko-KR" dirty="0"/>
              <a:t>ex)</a:t>
            </a:r>
          </a:p>
          <a:p>
            <a:r>
              <a:rPr lang="en-US" altLang="ko-KR" dirty="0"/>
              <a:t>{"state":"</a:t>
            </a:r>
            <a:r>
              <a:rPr lang="ko-KR" altLang="en-US" dirty="0"/>
              <a:t>휴학</a:t>
            </a:r>
            <a:r>
              <a:rPr lang="en-US" altLang="ko-KR" dirty="0"/>
              <a:t>", "generation":"29</a:t>
            </a:r>
            <a:r>
              <a:rPr lang="ko-KR" altLang="en-US" dirty="0"/>
              <a:t>기</a:t>
            </a:r>
            <a:r>
              <a:rPr lang="en-US" altLang="ko-KR" dirty="0"/>
              <a:t>", "department":"</a:t>
            </a:r>
            <a:r>
              <a:rPr lang="ko-KR" altLang="en-US" dirty="0"/>
              <a:t>컴퓨터공학과</a:t>
            </a:r>
            <a:r>
              <a:rPr lang="en-US" altLang="ko-KR" dirty="0"/>
              <a:t>", "studentID":"16011094", "name":"</a:t>
            </a:r>
            <a:r>
              <a:rPr lang="ko-KR" altLang="en-US" dirty="0" err="1"/>
              <a:t>주이식</a:t>
            </a:r>
            <a:r>
              <a:rPr lang="en-US" altLang="ko-KR" dirty="0"/>
              <a:t>", "phoneNumber":"010-9557-1081", "contact":</a:t>
            </a:r>
            <a:r>
              <a:rPr lang="en-US" altLang="ko-KR" dirty="0">
                <a:hlinkClick r:id="rId3"/>
              </a:rPr>
              <a:t>helios2sic@gmail.com</a:t>
            </a:r>
            <a:r>
              <a:rPr lang="en-US" altLang="ko-KR" dirty="0"/>
              <a:t>, "</a:t>
            </a:r>
            <a:r>
              <a:rPr lang="en-US" altLang="ko-KR" dirty="0" err="1"/>
              <a:t>firstDues</a:t>
            </a:r>
            <a:r>
              <a:rPr lang="en-US" altLang="ko-KR" dirty="0"/>
              <a:t>":"X", "</a:t>
            </a:r>
            <a:r>
              <a:rPr lang="en-US" altLang="ko-KR" dirty="0" err="1"/>
              <a:t>secondDues</a:t>
            </a:r>
            <a:r>
              <a:rPr lang="en-US" altLang="ko-KR" dirty="0"/>
              <a:t>":"X", "</a:t>
            </a:r>
            <a:r>
              <a:rPr lang="en-US" altLang="ko-KR" dirty="0" err="1"/>
              <a:t>openingMeeting</a:t>
            </a:r>
            <a:r>
              <a:rPr lang="en-US" altLang="ko-KR" dirty="0"/>
              <a:t>":"X", "</a:t>
            </a:r>
            <a:r>
              <a:rPr lang="en-US" altLang="ko-KR" dirty="0" err="1"/>
              <a:t>finalMeeting</a:t>
            </a:r>
            <a:r>
              <a:rPr lang="en-US" altLang="ko-KR" dirty="0"/>
              <a:t>":"X"}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가져온 데이터를 안드로이드에서 학번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기수</a:t>
            </a:r>
            <a:r>
              <a:rPr lang="en-US" altLang="ko-KR" dirty="0"/>
              <a:t>,</a:t>
            </a:r>
            <a:r>
              <a:rPr lang="ko-KR" altLang="en-US" dirty="0"/>
              <a:t>연락처만 가공해서 표시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A70CA-146C-4CE5-9061-3ED693805475}"/>
              </a:ext>
            </a:extLst>
          </p:cNvPr>
          <p:cNvSpPr txBox="1"/>
          <p:nvPr/>
        </p:nvSpPr>
        <p:spPr>
          <a:xfrm>
            <a:off x="3474720" y="3398520"/>
            <a:ext cx="8138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서버에서 </a:t>
            </a:r>
            <a:r>
              <a:rPr lang="ko-KR" altLang="en-US" dirty="0" err="1"/>
              <a:t>해야할일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GET </a:t>
            </a:r>
            <a:r>
              <a:rPr lang="ko-KR" altLang="en-US" dirty="0"/>
              <a:t>명부 데이터 전체 </a:t>
            </a:r>
          </a:p>
        </p:txBody>
      </p:sp>
    </p:spTree>
    <p:extLst>
      <p:ext uri="{BB962C8B-B14F-4D97-AF65-F5344CB8AC3E}">
        <p14:creationId xmlns:p14="http://schemas.microsoft.com/office/powerpoint/2010/main" val="245962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FF5D53-C746-40E6-8BC5-01BDC3CFB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69" y="559390"/>
            <a:ext cx="2702712" cy="5612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A20C1-7D8A-426B-A91A-36E100BD732A}"/>
              </a:ext>
            </a:extLst>
          </p:cNvPr>
          <p:cNvSpPr txBox="1"/>
          <p:nvPr/>
        </p:nvSpPr>
        <p:spPr>
          <a:xfrm>
            <a:off x="3459480" y="32004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캘린더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서버에서 저장된 일정들 가져옴</a:t>
            </a:r>
            <a:r>
              <a:rPr lang="en-US" altLang="ko-KR" dirty="0"/>
              <a:t>(</a:t>
            </a:r>
            <a:r>
              <a:rPr lang="ko-KR" altLang="en-US" dirty="0"/>
              <a:t>캘린더용 일정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가져오는 일정 </a:t>
            </a:r>
            <a:r>
              <a:rPr lang="en-US" altLang="ko-KR" dirty="0"/>
              <a:t>ex)</a:t>
            </a:r>
          </a:p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{“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</a:t>
            </a:r>
            <a:r>
              <a:rPr lang="en-US" altLang="ko-KR" dirty="0">
                <a:solidFill>
                  <a:srgbClr val="000000"/>
                </a:solidFill>
                <a:latin typeface="Arial Unicode MS"/>
              </a:rPr>
              <a:t>”2020/12/31”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,“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title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”2020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년 마지막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＂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,“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content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":“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byebye</a:t>
            </a:r>
            <a:r>
              <a:rPr lang="ko-KR" altLang="en-US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 Unicode MS"/>
              </a:rPr>
              <a:t>2020!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"}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endParaRPr lang="en-US" altLang="ko-KR" dirty="0">
              <a:solidFill>
                <a:srgbClr val="000000"/>
              </a:solidFill>
              <a:latin typeface="Arial Unicode MS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 Unicode MS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Arial Unicode MS"/>
              </a:rPr>
              <a:t>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2071B-44B9-49C7-A402-AC9975AF9736}"/>
              </a:ext>
            </a:extLst>
          </p:cNvPr>
          <p:cNvSpPr txBox="1"/>
          <p:nvPr/>
        </p:nvSpPr>
        <p:spPr>
          <a:xfrm>
            <a:off x="3474720" y="3398520"/>
            <a:ext cx="8138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서버에서 </a:t>
            </a:r>
            <a:r>
              <a:rPr lang="ko-KR" altLang="en-US" dirty="0" err="1"/>
              <a:t>해야할일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GET </a:t>
            </a:r>
            <a:r>
              <a:rPr lang="ko-KR" altLang="en-US" dirty="0"/>
              <a:t>캘린더 전체 일정</a:t>
            </a:r>
          </a:p>
        </p:txBody>
      </p:sp>
    </p:spTree>
    <p:extLst>
      <p:ext uri="{BB962C8B-B14F-4D97-AF65-F5344CB8AC3E}">
        <p14:creationId xmlns:p14="http://schemas.microsoft.com/office/powerpoint/2010/main" val="372165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DF6D15-6567-464E-B08A-8614E3A7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08" y="394285"/>
            <a:ext cx="2757952" cy="5747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743680-1634-4AD7-A780-0FA32DFBA1DF}"/>
              </a:ext>
            </a:extLst>
          </p:cNvPr>
          <p:cNvSpPr txBox="1"/>
          <p:nvPr/>
        </p:nvSpPr>
        <p:spPr>
          <a:xfrm>
            <a:off x="3688080" y="259080"/>
            <a:ext cx="8138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관리자용 공지사항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수정 버튼</a:t>
            </a:r>
            <a:endParaRPr lang="en-US" altLang="ko-KR" dirty="0"/>
          </a:p>
          <a:p>
            <a:r>
              <a:rPr lang="ko-KR" altLang="en-US" dirty="0"/>
              <a:t>해당하는 </a:t>
            </a:r>
            <a:r>
              <a:rPr lang="en-US" altLang="ko-KR" dirty="0"/>
              <a:t>id</a:t>
            </a:r>
            <a:r>
              <a:rPr lang="ko-KR" altLang="en-US" dirty="0"/>
              <a:t>의 공지사항을 수정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삭제 버튼</a:t>
            </a:r>
            <a:endParaRPr lang="en-US" altLang="ko-KR" dirty="0"/>
          </a:p>
          <a:p>
            <a:r>
              <a:rPr lang="ko-KR" altLang="en-US" dirty="0"/>
              <a:t>해당하는 </a:t>
            </a:r>
            <a:r>
              <a:rPr lang="en-US" altLang="ko-KR" dirty="0"/>
              <a:t>id</a:t>
            </a:r>
            <a:r>
              <a:rPr lang="ko-KR" altLang="en-US" dirty="0"/>
              <a:t>의 공지사항을 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저장 버튼</a:t>
            </a:r>
            <a:endParaRPr lang="en-US" altLang="ko-KR" dirty="0"/>
          </a:p>
          <a:p>
            <a:r>
              <a:rPr lang="ko-KR" altLang="en-US" dirty="0"/>
              <a:t>새로운 공지사항을 서버에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전체삭제 버튼 </a:t>
            </a:r>
            <a:endParaRPr lang="en-US" altLang="ko-KR" dirty="0"/>
          </a:p>
          <a:p>
            <a:r>
              <a:rPr lang="ko-KR" altLang="en-US" dirty="0"/>
              <a:t>공지사항 전체삭제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96AAF-42D4-474D-9607-1A485019FA81}"/>
              </a:ext>
            </a:extLst>
          </p:cNvPr>
          <p:cNvSpPr txBox="1"/>
          <p:nvPr/>
        </p:nvSpPr>
        <p:spPr>
          <a:xfrm>
            <a:off x="441960" y="621792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디자인은 아직 미완성</a:t>
            </a:r>
            <a:endParaRPr lang="en-US" altLang="ko-KR" dirty="0"/>
          </a:p>
          <a:p>
            <a:pPr algn="ctr"/>
            <a:r>
              <a:rPr lang="ko-KR" altLang="en-US" dirty="0"/>
              <a:t>테스트용으로 이렇게 </a:t>
            </a:r>
            <a:r>
              <a:rPr lang="ko-KR" altLang="en-US" dirty="0" err="1"/>
              <a:t>하는중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62970-4E7A-45F6-8FF2-3EF03A4F8482}"/>
              </a:ext>
            </a:extLst>
          </p:cNvPr>
          <p:cNvSpPr txBox="1"/>
          <p:nvPr/>
        </p:nvSpPr>
        <p:spPr>
          <a:xfrm>
            <a:off x="3733800" y="4312920"/>
            <a:ext cx="8138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서버에서 </a:t>
            </a:r>
            <a:r>
              <a:rPr lang="ko-KR" altLang="en-US" dirty="0" err="1"/>
              <a:t>해야할일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공지사항 저장</a:t>
            </a:r>
            <a:endParaRPr lang="en-US" altLang="ko-KR" dirty="0"/>
          </a:p>
          <a:p>
            <a:r>
              <a:rPr lang="en-US" altLang="ko-KR" dirty="0"/>
              <a:t>PUT</a:t>
            </a:r>
            <a:r>
              <a:rPr lang="ko-KR" altLang="en-US" dirty="0"/>
              <a:t> 공지사항 수정</a:t>
            </a:r>
            <a:endParaRPr lang="en-US" altLang="ko-KR" dirty="0"/>
          </a:p>
          <a:p>
            <a:r>
              <a:rPr lang="en-US" altLang="ko-KR" dirty="0"/>
              <a:t>DEL </a:t>
            </a:r>
            <a:r>
              <a:rPr lang="ko-KR" altLang="en-US" dirty="0"/>
              <a:t>공지사항 삭제</a:t>
            </a:r>
            <a:endParaRPr lang="en-US" altLang="ko-KR" dirty="0"/>
          </a:p>
          <a:p>
            <a:r>
              <a:rPr lang="en-US" altLang="ko-KR" dirty="0"/>
              <a:t>DEL </a:t>
            </a:r>
            <a:r>
              <a:rPr lang="ko-KR" altLang="en-US" dirty="0"/>
              <a:t>공지사항 전체삭제</a:t>
            </a:r>
          </a:p>
        </p:txBody>
      </p:sp>
    </p:spTree>
    <p:extLst>
      <p:ext uri="{BB962C8B-B14F-4D97-AF65-F5344CB8AC3E}">
        <p14:creationId xmlns:p14="http://schemas.microsoft.com/office/powerpoint/2010/main" val="367555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B6134E-83D3-4EAE-B862-9CEC0D777AA8}"/>
              </a:ext>
            </a:extLst>
          </p:cNvPr>
          <p:cNvSpPr txBox="1"/>
          <p:nvPr/>
        </p:nvSpPr>
        <p:spPr>
          <a:xfrm>
            <a:off x="3688080" y="-15240"/>
            <a:ext cx="81381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관리자용 출석체크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출석체크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암호를 입력하고 확인버튼 누르면 서버에 저장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pl-PL" altLang="ko-KR" dirty="0"/>
              <a:t>{＂pw＂:＂1231＂, ＂lat＂:＂31.43434＂, ＂lon＂:＂32.23232＂}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사용자 출석체크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전체 사용자 출석체크 조회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암호별</a:t>
            </a:r>
            <a:r>
              <a:rPr lang="ko-KR" altLang="en-US" dirty="0"/>
              <a:t> 출석체크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입력한 암호로 사용자 출석체크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관리자 출석체크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전체 관리자 출석체크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관리자 출석체크 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 출석체크 삭제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092B5-A56B-4E4C-B815-692A27271BCF}"/>
              </a:ext>
            </a:extLst>
          </p:cNvPr>
          <p:cNvSpPr txBox="1"/>
          <p:nvPr/>
        </p:nvSpPr>
        <p:spPr>
          <a:xfrm>
            <a:off x="3733800" y="4826675"/>
            <a:ext cx="8138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서버에서 </a:t>
            </a:r>
            <a:r>
              <a:rPr lang="ko-KR" altLang="en-US" dirty="0" err="1"/>
              <a:t>해야할일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관리자 출석체크 저장</a:t>
            </a:r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 사용자 출석체크 전체조회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 err="1"/>
              <a:t>암호별</a:t>
            </a:r>
            <a:r>
              <a:rPr lang="ko-KR" altLang="en-US" dirty="0"/>
              <a:t> 사용자 출석체크 조회</a:t>
            </a:r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 관리자 출석체크 전체조회</a:t>
            </a:r>
            <a:endParaRPr lang="en-US" altLang="ko-KR" dirty="0"/>
          </a:p>
          <a:p>
            <a:r>
              <a:rPr lang="en-US" altLang="ko-KR" dirty="0"/>
              <a:t>DEL</a:t>
            </a:r>
            <a:r>
              <a:rPr lang="ko-KR" altLang="en-US" dirty="0"/>
              <a:t> 관리자출석체크 삭제</a:t>
            </a:r>
          </a:p>
        </p:txBody>
      </p:sp>
    </p:spTree>
    <p:extLst>
      <p:ext uri="{BB962C8B-B14F-4D97-AF65-F5344CB8AC3E}">
        <p14:creationId xmlns:p14="http://schemas.microsoft.com/office/powerpoint/2010/main" val="258108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3B9C5C-8E0C-42B4-A07F-9456F8A6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96" y="563880"/>
            <a:ext cx="3769216" cy="5516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A3FB71-65DB-459D-ADC7-C1BE84B5C03E}"/>
              </a:ext>
            </a:extLst>
          </p:cNvPr>
          <p:cNvSpPr txBox="1"/>
          <p:nvPr/>
        </p:nvSpPr>
        <p:spPr>
          <a:xfrm>
            <a:off x="3383280" y="335280"/>
            <a:ext cx="9403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관리자용 명부확인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명부 저장</a:t>
            </a:r>
            <a:endParaRPr lang="en-US" altLang="ko-KR" dirty="0"/>
          </a:p>
          <a:p>
            <a:r>
              <a:rPr lang="ko-KR" altLang="en-US" dirty="0"/>
              <a:t>서버에 명부 데이터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명부 조회</a:t>
            </a:r>
            <a:endParaRPr lang="en-US" altLang="ko-KR" dirty="0"/>
          </a:p>
          <a:p>
            <a:r>
              <a:rPr lang="ko-KR" altLang="en-US" dirty="0"/>
              <a:t>서버에서 명부 데이터 전체 조회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수정하는건</a:t>
            </a:r>
            <a:r>
              <a:rPr lang="ko-KR" altLang="en-US" dirty="0"/>
              <a:t> </a:t>
            </a:r>
            <a:r>
              <a:rPr lang="ko-KR" altLang="en-US" dirty="0" err="1"/>
              <a:t>안드에서</a:t>
            </a:r>
            <a:r>
              <a:rPr lang="ko-KR" altLang="en-US" dirty="0"/>
              <a:t> 수정한다음에 명부 저장할 때 </a:t>
            </a:r>
            <a:endParaRPr lang="en-US" altLang="ko-KR" dirty="0"/>
          </a:p>
          <a:p>
            <a:r>
              <a:rPr lang="ko-KR" altLang="en-US" dirty="0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덮어씌워지게 하면 수정 필요 없을 듯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6CC31-130A-483E-9538-AD4DCEA6C103}"/>
              </a:ext>
            </a:extLst>
          </p:cNvPr>
          <p:cNvSpPr txBox="1"/>
          <p:nvPr/>
        </p:nvSpPr>
        <p:spPr>
          <a:xfrm>
            <a:off x="259080" y="621166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디자인은 아직 미완성</a:t>
            </a:r>
            <a:endParaRPr lang="en-US" altLang="ko-KR" dirty="0"/>
          </a:p>
          <a:p>
            <a:pPr algn="ctr"/>
            <a:r>
              <a:rPr lang="ko-KR" altLang="en-US" dirty="0"/>
              <a:t>테스트용으로 이렇게 </a:t>
            </a:r>
            <a:r>
              <a:rPr lang="ko-KR" altLang="en-US" dirty="0" err="1"/>
              <a:t>하는중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197B2-76E2-46C8-9264-0F1D389D0C5B}"/>
              </a:ext>
            </a:extLst>
          </p:cNvPr>
          <p:cNvSpPr txBox="1"/>
          <p:nvPr/>
        </p:nvSpPr>
        <p:spPr>
          <a:xfrm>
            <a:off x="3429000" y="3901440"/>
            <a:ext cx="8138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서버에서 </a:t>
            </a:r>
            <a:r>
              <a:rPr lang="ko-KR" altLang="en-US" dirty="0" err="1"/>
              <a:t>해야할일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명부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853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8730FF-D0AF-4FE7-A860-1A638D0BEE6F}"/>
              </a:ext>
            </a:extLst>
          </p:cNvPr>
          <p:cNvSpPr txBox="1"/>
          <p:nvPr/>
        </p:nvSpPr>
        <p:spPr>
          <a:xfrm>
            <a:off x="670560" y="457200"/>
            <a:ext cx="103327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안드로이드에서 서버 데이터를 사용하는 작업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공지사항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&gt; </a:t>
            </a:r>
            <a:r>
              <a:rPr lang="ko-KR" altLang="en-US" dirty="0"/>
              <a:t>전체 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전체삭제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&gt; </a:t>
            </a:r>
            <a:r>
              <a:rPr lang="ko-KR" altLang="en-US" dirty="0"/>
              <a:t>전체 조회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출석체크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&gt; </a:t>
            </a:r>
            <a:r>
              <a:rPr lang="ko-KR" altLang="en-US" dirty="0"/>
              <a:t>사용자 출석체크 전체조회</a:t>
            </a:r>
            <a:r>
              <a:rPr lang="en-US" altLang="ko-KR" dirty="0"/>
              <a:t>, </a:t>
            </a:r>
            <a:r>
              <a:rPr lang="ko-KR" altLang="en-US" dirty="0"/>
              <a:t>관리자 출석체크 전체조회</a:t>
            </a:r>
            <a:r>
              <a:rPr lang="en-US" altLang="ko-KR" dirty="0"/>
              <a:t>, </a:t>
            </a:r>
            <a:r>
              <a:rPr lang="ko-KR" altLang="en-US" dirty="0"/>
              <a:t>관리자 출석체크 저장</a:t>
            </a:r>
            <a:r>
              <a:rPr lang="en-US" altLang="ko-KR" dirty="0"/>
              <a:t>, </a:t>
            </a:r>
            <a:r>
              <a:rPr lang="ko-KR" altLang="en-US" dirty="0" err="1"/>
              <a:t>암호별</a:t>
            </a:r>
            <a:r>
              <a:rPr lang="ko-KR" altLang="en-US" dirty="0"/>
              <a:t> 사용자 출석체크 조회</a:t>
            </a:r>
            <a:r>
              <a:rPr lang="en-US" altLang="ko-KR" dirty="0"/>
              <a:t>, </a:t>
            </a:r>
            <a:r>
              <a:rPr lang="ko-KR" altLang="en-US" dirty="0"/>
              <a:t>관리자출석체크 삭제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캘린더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&gt; </a:t>
            </a:r>
            <a:r>
              <a:rPr lang="ko-KR" altLang="en-US" dirty="0"/>
              <a:t>전체 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패스워드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&gt; </a:t>
            </a:r>
            <a:r>
              <a:rPr lang="ko-KR" altLang="en-US" dirty="0"/>
              <a:t>전체 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FCM </a:t>
            </a:r>
            <a:r>
              <a:rPr lang="ko-KR" altLang="en-US" dirty="0" err="1"/>
              <a:t>서버키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&gt; </a:t>
            </a:r>
            <a:r>
              <a:rPr lang="ko-KR" altLang="en-US" dirty="0"/>
              <a:t>전체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65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EAF80-FD7F-4C70-80CC-9D4511C1110E}"/>
              </a:ext>
            </a:extLst>
          </p:cNvPr>
          <p:cNvSpPr txBox="1"/>
          <p:nvPr/>
        </p:nvSpPr>
        <p:spPr>
          <a:xfrm>
            <a:off x="807720" y="350520"/>
            <a:ext cx="1085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서버에서 </a:t>
            </a:r>
            <a:r>
              <a:rPr lang="ko-KR" altLang="en-US" dirty="0" err="1"/>
              <a:t>처리해줘야할</a:t>
            </a:r>
            <a:r>
              <a:rPr lang="ko-KR" altLang="en-US" dirty="0"/>
              <a:t> 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 출석체크에 저장된 위도 경도와 안드로이드에서 보낸 사용자 위도 경도와 비교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 출석체크 암호와 안드로이드에서 보낸 사용자의 출석체크 암호 비교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 사용자 패스워드와 안드로이드에서 보낸 사용자의 패스워드 비교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940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673</Words>
  <Application>Microsoft Office PowerPoint</Application>
  <PresentationFormat>와이드스크린</PresentationFormat>
  <Paragraphs>222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11</cp:revision>
  <dcterms:created xsi:type="dcterms:W3CDTF">2020-12-31T01:01:57Z</dcterms:created>
  <dcterms:modified xsi:type="dcterms:W3CDTF">2020-12-31T02:59:44Z</dcterms:modified>
</cp:coreProperties>
</file>