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7148-FD94-4357-A54C-6F06CA8F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2FCDE4-DEA9-441B-8B96-5413AF19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0195D-EF59-4E22-BF5C-2EA46E33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8FCE7-3540-4A93-8FEA-3CF38A2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9D463-8103-414B-8EB0-5C05BCE2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8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9F28-117D-4044-84C0-BA65E926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DA26F-0364-46B9-B73A-5A1B66AD5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8743F-53C1-4956-8A6F-6D40731E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8FA24-968D-4A8D-A86D-421E8B3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F67A9-CA91-45E7-B59A-6D29C29A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2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B9A7B5-64CB-4F9D-BAA5-03B86197F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38CF5-21A1-4D42-9DD1-4AB65ED0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41E72-483D-4E1D-BBF0-B35EC590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4E55-518D-4D93-ADEB-317432C6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BDA89-E07E-4D50-804B-6FE53714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AA8C8-7DE4-434C-AA0A-92E468BF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C5F1-4F64-4B16-BA7F-BBD3FF60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5064D-2696-46E4-9E33-3EF30197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BBB8F-7F29-46AA-BD52-BC87BF15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3A6B-810C-4C51-90A7-5D709DDF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55D9F-2AF2-48AC-9EF3-FB123592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B39B2-1F66-4994-A0AE-E1F47707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7544-971C-49C7-A39B-5880E61B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42265-03AA-45F2-8EAC-8A48EFC0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F8509-7173-4F7D-AE9F-7900851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4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829F-09B5-4386-9C7A-252CD56F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2831-C598-4611-B492-3BB164B3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142448-5230-4681-8D1F-942048BB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9373E-711A-4EE4-A3E1-867648A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CEFDF-BDCE-4E0B-AA19-DB3215F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0A43E-BF78-4AC8-8455-66F3FBA0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DCB6F-7624-4840-8E52-778BD3E2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DC587-51E9-4FAC-9678-27F6BEDE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2BB4A-D628-415E-86D2-48E6FD7A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C9B7FC-A0E1-43C7-BCF7-CF1985FEB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4A7B9-0D37-4964-BB0D-B876547C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089AE7-4348-42C1-B446-5FE194A0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390FDB-E3AA-4833-B954-E5969D77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49FAB-0716-46CF-B172-AD5058A9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65F6-862B-4E79-B0C5-9BE55846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A47493-91E1-4DA7-9529-3E2FF079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F0A95B-5D2D-4E97-A639-B3D73591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693B6C-5F98-49C7-8078-F58FB019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CDB10-2F9E-446F-A415-9FC677FC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7AE9A-E46F-4C2F-A64B-00ABEC29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238BD-9A63-4A3B-9240-12FD6D6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E40A-DA7B-440A-ADBE-79CA712B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A5520-5025-4BB7-9B6F-BF8EAF5C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F11E6-2789-4B1D-868B-2DDD6F05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A27AD-8F37-4A26-AEB5-AF1C08AD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404CC-4BBF-42CF-84CC-01E90EC8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695DA-19DC-40DC-BAFA-D824190C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F4C5-788A-4492-B332-DA08EA1B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C336B8-3062-423A-AC1B-47CC51062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CE8FE-291E-494C-BBE2-50846543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52A6-15EE-42C3-A8A3-12C4072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67B8D-B3D7-431E-AA88-A1DB519D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EC920-7124-4F3A-8FAA-9196C45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8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05A6CE-FED2-4811-A9C6-3AEB2352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E28AA-6742-4489-BB22-35648187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81F21-759F-4E62-8D05-918211C3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04AF-CAEE-4CB7-B575-7616227F81F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BE6DF-C37C-4EE9-9E1C-359FAD592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87730-9AA1-49E9-B000-C2141DDF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1150-BC05-4AE2-8977-65936CBFE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896B443-44E7-44AF-A33C-1522A208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2" y="290900"/>
            <a:ext cx="3219450" cy="641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3750906" y="839757"/>
            <a:ext cx="5346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암호확인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 존재하는 </a:t>
            </a:r>
            <a:r>
              <a:rPr lang="ko-KR" altLang="en-US" dirty="0" err="1"/>
              <a:t>암호값과</a:t>
            </a:r>
            <a:r>
              <a:rPr lang="ko-KR" altLang="en-US" dirty="0"/>
              <a:t> </a:t>
            </a:r>
            <a:r>
              <a:rPr lang="ko-KR" altLang="en-US" dirty="0" err="1"/>
              <a:t>같은지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사용자 암호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 로그인 시 관리자용 </a:t>
            </a:r>
            <a:r>
              <a:rPr lang="en-US" altLang="ko-KR" dirty="0"/>
              <a:t>Activity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로그인 시 사용자용 </a:t>
            </a:r>
            <a:r>
              <a:rPr lang="en-US" altLang="ko-KR" dirty="0"/>
              <a:t>Activity </a:t>
            </a:r>
            <a:r>
              <a:rPr lang="ko-KR" altLang="en-US" dirty="0"/>
              <a:t>이동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E05BD-D911-404C-833A-26021808BE83}"/>
              </a:ext>
            </a:extLst>
          </p:cNvPr>
          <p:cNvSpPr txBox="1"/>
          <p:nvPr/>
        </p:nvSpPr>
        <p:spPr>
          <a:xfrm>
            <a:off x="3685591" y="158619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27129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8724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일정 보기</a:t>
            </a:r>
            <a:endParaRPr lang="en-US" altLang="ko-KR" dirty="0"/>
          </a:p>
          <a:p>
            <a:r>
              <a:rPr lang="ko-KR" altLang="en-US" dirty="0"/>
              <a:t>일정 데이터는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날짜로 구성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 존재하는 일정 데이터를 모두 받아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해당하는 날짜에 데이터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일정이 있는 날짜 클릭 시 제목 내용 보여 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관리자용 일정확인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3C966-E746-451E-9ADB-ED6C49D48E1E}"/>
              </a:ext>
            </a:extLst>
          </p:cNvPr>
          <p:cNvSpPr txBox="1"/>
          <p:nvPr/>
        </p:nvSpPr>
        <p:spPr>
          <a:xfrm>
            <a:off x="2864498" y="2435457"/>
            <a:ext cx="884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일정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날짜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 누르면 서버에 저장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7BF52-A569-472F-B7D5-E239F587B0EF}"/>
              </a:ext>
            </a:extLst>
          </p:cNvPr>
          <p:cNvSpPr txBox="1"/>
          <p:nvPr/>
        </p:nvSpPr>
        <p:spPr>
          <a:xfrm>
            <a:off x="2895600" y="3477537"/>
            <a:ext cx="88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일정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142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3750907" y="839757"/>
            <a:ext cx="7542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일정확인</a:t>
            </a:r>
            <a:endParaRPr lang="en-US" altLang="ko-KR" dirty="0"/>
          </a:p>
          <a:p>
            <a:r>
              <a:rPr lang="ko-KR" altLang="en-US" dirty="0"/>
              <a:t>일정 데이터는 제목</a:t>
            </a:r>
            <a:r>
              <a:rPr lang="en-US" altLang="ko-KR" dirty="0"/>
              <a:t>,</a:t>
            </a:r>
            <a:r>
              <a:rPr lang="ko-KR" altLang="en-US" dirty="0"/>
              <a:t> 내용</a:t>
            </a:r>
            <a:r>
              <a:rPr lang="en-US" altLang="ko-KR" dirty="0"/>
              <a:t>, </a:t>
            </a:r>
            <a:r>
              <a:rPr lang="ko-KR" altLang="en-US" dirty="0"/>
              <a:t>날짜로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서버에서 일정목록을 받아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가져온 데이터와 현재 날짜를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 날짜에 맞는 데이터가 존재 시 해당 일정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E05BD-D911-404C-833A-26021808BE83}"/>
              </a:ext>
            </a:extLst>
          </p:cNvPr>
          <p:cNvSpPr txBox="1"/>
          <p:nvPr/>
        </p:nvSpPr>
        <p:spPr>
          <a:xfrm>
            <a:off x="3685591" y="158619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사용자용 </a:t>
            </a:r>
            <a:r>
              <a:rPr lang="en-US" altLang="ko-KR" sz="3000" dirty="0"/>
              <a:t>Main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930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5346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공지사항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 존재하는 공지사항을 모두 받아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최신 순서대로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 요소는</a:t>
            </a:r>
            <a:r>
              <a:rPr lang="en-US" altLang="ko-KR" dirty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줄 이상 </a:t>
            </a:r>
            <a:r>
              <a:rPr lang="ko-KR" altLang="en-US" dirty="0">
                <a:highlight>
                  <a:srgbClr val="FFFF00"/>
                </a:highlight>
              </a:rPr>
              <a:t>화살표로 더 볼 수 있게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728DF0-FBE5-4943-BB8E-7F60F641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3" y="0"/>
            <a:ext cx="225760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사용자용 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3C966-E746-451E-9ADB-ED6C49D48E1E}"/>
              </a:ext>
            </a:extLst>
          </p:cNvPr>
          <p:cNvSpPr txBox="1"/>
          <p:nvPr/>
        </p:nvSpPr>
        <p:spPr>
          <a:xfrm>
            <a:off x="2864498" y="2584580"/>
            <a:ext cx="8845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돋보기 버튼을 누르면 검색창이 나오고 검색할 내용을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[</a:t>
            </a:r>
            <a:r>
              <a:rPr lang="ko-KR" altLang="en-US" dirty="0">
                <a:highlight>
                  <a:srgbClr val="FFFF00"/>
                </a:highlight>
              </a:rPr>
              <a:t>검색한 내용이 있는 아이템으로 이동</a:t>
            </a:r>
            <a:r>
              <a:rPr lang="en-US" altLang="ko-KR" dirty="0">
                <a:highlight>
                  <a:srgbClr val="FFFF00"/>
                </a:highlight>
              </a:rPr>
              <a:t>]</a:t>
            </a:r>
            <a:r>
              <a:rPr lang="ko-KR" altLang="en-US" dirty="0"/>
              <a:t>하고 </a:t>
            </a:r>
            <a:r>
              <a:rPr lang="en-US" altLang="ko-KR" dirty="0">
                <a:highlight>
                  <a:srgbClr val="FFFF00"/>
                </a:highlight>
              </a:rPr>
              <a:t>[</a:t>
            </a:r>
            <a:r>
              <a:rPr lang="ko-KR" altLang="en-US" dirty="0">
                <a:highlight>
                  <a:srgbClr val="FFFF00"/>
                </a:highlight>
              </a:rPr>
              <a:t>해당 내용 강조표시</a:t>
            </a:r>
            <a:r>
              <a:rPr lang="en-US" altLang="ko-KR" dirty="0">
                <a:highlight>
                  <a:srgbClr val="FFFF00"/>
                </a:highlight>
              </a:rPr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강조표시용 텍스트 색 바꾸기 </a:t>
            </a:r>
            <a:r>
              <a:rPr lang="en-US" altLang="ko-KR" dirty="0"/>
              <a:t>https://metal00456.tistory.com/15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9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5346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공지사항 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 존재하는 공지사항을 모두 받아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최신 순서대로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 요소는</a:t>
            </a:r>
            <a:r>
              <a:rPr lang="en-US" altLang="ko-KR" dirty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줄 이상 화살표로 더 볼 수 있게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관리자용 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3C966-E746-451E-9ADB-ED6C49D48E1E}"/>
              </a:ext>
            </a:extLst>
          </p:cNvPr>
          <p:cNvSpPr txBox="1"/>
          <p:nvPr/>
        </p:nvSpPr>
        <p:spPr>
          <a:xfrm>
            <a:off x="2864498" y="2584580"/>
            <a:ext cx="884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공지사항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버튼을 누르면 해당 공지사항을 서버에서 삭제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7BF52-A569-472F-B7D5-E239F587B0EF}"/>
              </a:ext>
            </a:extLst>
          </p:cNvPr>
          <p:cNvSpPr txBox="1"/>
          <p:nvPr/>
        </p:nvSpPr>
        <p:spPr>
          <a:xfrm>
            <a:off x="2895600" y="3418114"/>
            <a:ext cx="884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공지사항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fix </a:t>
            </a:r>
            <a:r>
              <a:rPr lang="ko-KR" altLang="en-US" dirty="0"/>
              <a:t>버튼을 누르면 수정할 제목</a:t>
            </a:r>
            <a:r>
              <a:rPr lang="en-US" altLang="ko-KR" dirty="0"/>
              <a:t>/</a:t>
            </a:r>
            <a:r>
              <a:rPr lang="ko-KR" altLang="en-US" dirty="0"/>
              <a:t>내용 텍스트 입력 후 서버에서 해당 공지사항 수정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2C9C1-E950-401D-BC20-6A49285EF291}"/>
              </a:ext>
            </a:extLst>
          </p:cNvPr>
          <p:cNvSpPr txBox="1"/>
          <p:nvPr/>
        </p:nvSpPr>
        <p:spPr>
          <a:xfrm>
            <a:off x="7831494" y="824204"/>
            <a:ext cx="534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en-US" altLang="ko-KR" dirty="0" err="1"/>
              <a:t>getNoticeList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saveNoticeList</a:t>
            </a:r>
            <a:endParaRPr lang="en-US" altLang="ko-KR" dirty="0"/>
          </a:p>
          <a:p>
            <a:r>
              <a:rPr lang="en-US" altLang="ko-KR" dirty="0" err="1"/>
              <a:t>editNoticeList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2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872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GPS </a:t>
            </a:r>
            <a:r>
              <a:rPr lang="ko-KR" altLang="en-US" dirty="0"/>
              <a:t>권한 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관리자와 사용자의 위도 경도를 비교하기 위해 </a:t>
            </a:r>
            <a:r>
              <a:rPr lang="en-US" altLang="ko-KR" dirty="0"/>
              <a:t>GPS </a:t>
            </a:r>
            <a:r>
              <a:rPr lang="ko-KR" altLang="en-US" dirty="0"/>
              <a:t>권한을 </a:t>
            </a:r>
            <a:r>
              <a:rPr lang="ko-KR" altLang="en-US" dirty="0" err="1"/>
              <a:t>얻기위한</a:t>
            </a:r>
            <a:r>
              <a:rPr lang="ko-KR" altLang="en-US" dirty="0"/>
              <a:t> 권한 체크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사용자용 출석체크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3C966-E746-451E-9ADB-ED6C49D48E1E}"/>
              </a:ext>
            </a:extLst>
          </p:cNvPr>
          <p:cNvSpPr txBox="1"/>
          <p:nvPr/>
        </p:nvSpPr>
        <p:spPr>
          <a:xfrm>
            <a:off x="2864498" y="1698337"/>
            <a:ext cx="8845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사용자 정보 입력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사용자 정보는 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기수</a:t>
            </a:r>
            <a:r>
              <a:rPr lang="en-US" altLang="ko-KR" dirty="0"/>
              <a:t>,</a:t>
            </a:r>
            <a:r>
              <a:rPr lang="ko-KR" altLang="en-US" dirty="0"/>
              <a:t>암호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출석체크 버튼을 누르면 서버에 저장된 암호와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암호가 같다면 사용자 정보 저장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35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872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</a:t>
            </a:r>
            <a:r>
              <a:rPr lang="ko-KR" altLang="en-US" dirty="0"/>
              <a:t> 출석확인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서버에서 출석체크 한 사용자들의 데이터를 가져옴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관리자용 출석체크</a:t>
            </a:r>
          </a:p>
        </p:txBody>
      </p:sp>
    </p:spTree>
    <p:extLst>
      <p:ext uri="{BB962C8B-B14F-4D97-AF65-F5344CB8AC3E}">
        <p14:creationId xmlns:p14="http://schemas.microsoft.com/office/powerpoint/2010/main" val="137027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8724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명부 보기</a:t>
            </a:r>
            <a:endParaRPr lang="en-US" altLang="ko-KR" dirty="0"/>
          </a:p>
          <a:p>
            <a:r>
              <a:rPr lang="ko-KR" altLang="en-US" dirty="0"/>
              <a:t>명부 데이터는 재학여부</a:t>
            </a:r>
            <a:r>
              <a:rPr lang="en-US" altLang="ko-KR" dirty="0"/>
              <a:t>, </a:t>
            </a:r>
            <a:r>
              <a:rPr lang="ko-KR" altLang="en-US" dirty="0"/>
              <a:t>기수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이름으로 구성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 존재하는 명부 데이터를 모두 받아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기수 높은 순서대로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사용자용 명부확인</a:t>
            </a:r>
          </a:p>
        </p:txBody>
      </p:sp>
    </p:spTree>
    <p:extLst>
      <p:ext uri="{BB962C8B-B14F-4D97-AF65-F5344CB8AC3E}">
        <p14:creationId xmlns:p14="http://schemas.microsoft.com/office/powerpoint/2010/main" val="3874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872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명부 보기</a:t>
            </a:r>
            <a:endParaRPr lang="en-US" altLang="ko-KR" dirty="0"/>
          </a:p>
          <a:p>
            <a:r>
              <a:rPr lang="ko-KR" altLang="en-US" dirty="0"/>
              <a:t>명부 데이터는 재학여부</a:t>
            </a:r>
            <a:r>
              <a:rPr lang="en-US" altLang="ko-KR" dirty="0"/>
              <a:t>, </a:t>
            </a:r>
            <a:r>
              <a:rPr lang="ko-KR" altLang="en-US" dirty="0"/>
              <a:t>기수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전화번호로 구성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 존재하는 명부 데이터를 모두 받아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기수 높은 순서대로 표시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관리자용 명부확인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3C966-E746-451E-9ADB-ED6C49D48E1E}"/>
              </a:ext>
            </a:extLst>
          </p:cNvPr>
          <p:cNvSpPr txBox="1"/>
          <p:nvPr/>
        </p:nvSpPr>
        <p:spPr>
          <a:xfrm>
            <a:off x="2864498" y="2183530"/>
            <a:ext cx="884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명부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수정하고 싶은 셀을 누르면 수정가능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수정완료 버튼을 누르면 서버에서 해당 명부 데이터 변경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7BF52-A569-472F-B7D5-E239F587B0EF}"/>
              </a:ext>
            </a:extLst>
          </p:cNvPr>
          <p:cNvSpPr txBox="1"/>
          <p:nvPr/>
        </p:nvSpPr>
        <p:spPr>
          <a:xfrm>
            <a:off x="2895600" y="3225610"/>
            <a:ext cx="884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명부 엑셀파일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저장하기 버튼을 누르면 로컬 폴더에 엑셀파일로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61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F079F3D-0CC5-47E2-8774-B1816201131A}"/>
              </a:ext>
            </a:extLst>
          </p:cNvPr>
          <p:cNvSpPr txBox="1"/>
          <p:nvPr/>
        </p:nvSpPr>
        <p:spPr>
          <a:xfrm>
            <a:off x="2855167" y="793103"/>
            <a:ext cx="8724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일정 보기</a:t>
            </a:r>
            <a:endParaRPr lang="en-US" altLang="ko-KR" dirty="0"/>
          </a:p>
          <a:p>
            <a:r>
              <a:rPr lang="ko-KR" altLang="en-US" dirty="0"/>
              <a:t>일정 데이터는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날짜로 구성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 존재하는 일정 데이터를 모두 받아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해당하는 날짜에 데이터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일정이 있는 날짜 클릭 시 제목 내용 보여 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B136-07B0-4024-85BB-4C1827078D9F}"/>
              </a:ext>
            </a:extLst>
          </p:cNvPr>
          <p:cNvSpPr txBox="1"/>
          <p:nvPr/>
        </p:nvSpPr>
        <p:spPr>
          <a:xfrm>
            <a:off x="2808514" y="139958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사용자용 일정확인</a:t>
            </a:r>
          </a:p>
        </p:txBody>
      </p:sp>
    </p:spTree>
    <p:extLst>
      <p:ext uri="{BB962C8B-B14F-4D97-AF65-F5344CB8AC3E}">
        <p14:creationId xmlns:p14="http://schemas.microsoft.com/office/powerpoint/2010/main" val="321595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19230</TotalTime>
  <Words>421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19</cp:revision>
  <dcterms:created xsi:type="dcterms:W3CDTF">2020-11-03T04:28:42Z</dcterms:created>
  <dcterms:modified xsi:type="dcterms:W3CDTF">2020-11-17T14:13:07Z</dcterms:modified>
</cp:coreProperties>
</file>