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《事务处理》课后总结报告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p"/>
            </a:pPr>
            <a:r>
              <a:rPr lang="zh-CN" altLang="en-US"/>
              <a:t>阅读下述</a:t>
            </a:r>
            <a:r>
              <a:rPr lang="en-US" altLang="zh-CN"/>
              <a:t>PPT</a:t>
            </a:r>
            <a:r>
              <a:rPr lang="zh-CN" altLang="en-US"/>
              <a:t>课件：</a:t>
            </a:r>
            <a:endParaRPr lang="zh-CN" altLang="en-US"/>
          </a:p>
          <a:p>
            <a:pPr lvl="1"/>
            <a:r>
              <a:rPr lang="zh-CN" altLang="en-US"/>
              <a:t>TP1</a:t>
            </a:r>
            <a:r>
              <a:rPr lang="en-US" altLang="zh-CN"/>
              <a:t>8</a:t>
            </a:r>
            <a:r>
              <a:rPr lang="zh-CN" altLang="en-US"/>
              <a:t>03_isolation_1</a:t>
            </a:r>
            <a:endParaRPr lang="zh-CN" altLang="en-US"/>
          </a:p>
          <a:p>
            <a:pPr lvl="1"/>
            <a:r>
              <a:rPr lang="zh-CN" altLang="en-US"/>
              <a:t>TP1</a:t>
            </a:r>
            <a:r>
              <a:rPr lang="en-US" altLang="zh-CN"/>
              <a:t>8</a:t>
            </a:r>
            <a:r>
              <a:rPr lang="zh-CN" altLang="en-US"/>
              <a:t>04_isolation_2</a:t>
            </a:r>
            <a:endParaRPr lang="zh-CN" altLang="en-US"/>
          </a:p>
          <a:p>
            <a:pPr lvl="1"/>
            <a:r>
              <a:rPr lang="zh-CN" altLang="en-US"/>
              <a:t>TP1</a:t>
            </a:r>
            <a:r>
              <a:rPr lang="en-US" altLang="zh-CN"/>
              <a:t>8</a:t>
            </a:r>
            <a:r>
              <a:rPr lang="zh-CN" altLang="en-US"/>
              <a:t>07_DistributeTrans</a:t>
            </a:r>
            <a:endParaRPr lang="zh-CN" altLang="en-US"/>
          </a:p>
          <a:p>
            <a:pPr lvl="1"/>
            <a:endParaRPr lang="zh-CN" altLang="en-US"/>
          </a:p>
          <a:p>
            <a:pPr lvl="0">
              <a:buFont typeface="Wingdings" panose="05000000000000000000" charset="0"/>
              <a:buChar char="p"/>
            </a:pPr>
            <a:r>
              <a:rPr lang="zh-CN" altLang="zh-CN"/>
              <a:t>对上述课件</a:t>
            </a:r>
            <a:r>
              <a:rPr lang="en-US" altLang="zh-CN"/>
              <a:t>PPT</a:t>
            </a:r>
            <a:r>
              <a:rPr lang="zh-CN" altLang="en-US"/>
              <a:t>的内容进行总结，针对期中的关键技术形成一份总结报告（</a:t>
            </a:r>
            <a:r>
              <a:rPr lang="en-US" altLang="zh-CN"/>
              <a:t>PPT</a:t>
            </a:r>
            <a:r>
              <a:rPr lang="zh-CN" altLang="en-US"/>
              <a:t>）</a:t>
            </a:r>
            <a:endParaRPr lang="zh-CN" altLang="en-US"/>
          </a:p>
          <a:p>
            <a:pPr lvl="0">
              <a:buFont typeface="Wingdings" panose="05000000000000000000" charset="0"/>
              <a:buChar char="p"/>
            </a:pPr>
            <a:endParaRPr lang="zh-CN" altLang="en-US"/>
          </a:p>
          <a:p>
            <a:pPr lvl="0">
              <a:buFont typeface="Wingdings" panose="05000000000000000000" charset="0"/>
              <a:buChar char="p"/>
            </a:pPr>
            <a:r>
              <a:rPr lang="zh-CN" altLang="en-US"/>
              <a:t>总结报告请于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日前发送到我的</a:t>
            </a:r>
            <a:r>
              <a:rPr lang="en-US" altLang="zh-CN"/>
              <a:t>QQ</a:t>
            </a:r>
            <a:r>
              <a:rPr lang="zh-CN" altLang="en-US"/>
              <a:t>邮箱 </a:t>
            </a:r>
            <a:r>
              <a:rPr lang="en-US" altLang="zh-CN"/>
              <a:t>410285329@qq.com</a:t>
            </a:r>
            <a:endParaRPr lang="en-US" altLang="zh-CN"/>
          </a:p>
          <a:p>
            <a:pPr marL="0" lvl="0" indent="0"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Calibri Light</vt:lpstr>
      <vt:lpstr>Calibri</vt:lpstr>
      <vt:lpstr>微软雅黑</vt:lpstr>
      <vt:lpstr>Arial Unicode MS</vt:lpstr>
      <vt:lpstr>Office 主题</vt:lpstr>
      <vt:lpstr>《事务处理》课后总结报告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njujack</dc:creator>
  <cp:lastModifiedBy>njujack</cp:lastModifiedBy>
  <cp:revision>4</cp:revision>
  <dcterms:created xsi:type="dcterms:W3CDTF">2017-04-10T01:40:00Z</dcterms:created>
  <dcterms:modified xsi:type="dcterms:W3CDTF">2018-04-27T00:48:15Z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