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5"/>
  </p:notesMasterIdLst>
  <p:sldIdLst>
    <p:sldId id="256" r:id="rId2"/>
    <p:sldId id="260" r:id="rId3"/>
    <p:sldId id="259" r:id="rId4"/>
  </p:sldIdLst>
  <p:sldSz cx="9144000" cy="6858000" type="screen4x3"/>
  <p:notesSz cx="6797675" cy="98742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BFBC3E"/>
    <a:srgbClr val="CCFFCC"/>
    <a:srgbClr val="FFFFCC"/>
    <a:srgbClr val="FF0000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547" autoAdjust="0"/>
  </p:normalViewPr>
  <p:slideViewPr>
    <p:cSldViewPr>
      <p:cViewPr varScale="1">
        <p:scale>
          <a:sx n="80" d="100"/>
          <a:sy n="80" d="100"/>
        </p:scale>
        <p:origin x="15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9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9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1E670B3-525A-4DA2-8A10-83DA6447DE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7F03CF2-B492-45A4-AAD1-2302C5F5D89B}" type="slidenum">
              <a:rPr lang="en-US" altLang="zh-CN" smtClean="0"/>
              <a:pPr>
                <a:spcBef>
                  <a:spcPct val="0"/>
                </a:spcBef>
              </a:pPr>
              <a:t>1</a:t>
            </a:fld>
            <a:endParaRPr lang="en-US" altLang="zh-CN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latin typeface="Arial" panose="020B0604020202020204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 smtClean="0"/>
          </a:p>
        </p:txBody>
      </p:sp>
      <p:pic>
        <p:nvPicPr>
          <p:cNvPr id="7" name="Picture 10" descr="t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 descr="NJU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60350"/>
            <a:ext cx="230346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84913"/>
            <a:ext cx="129381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DDB57-BD7C-4A39-B388-26E0101D3459}" type="datetime1">
              <a:rPr lang="zh-CN" altLang="en-US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202363"/>
            <a:ext cx="5113337" cy="539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77BE2-F427-40D0-A877-D5E045920F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810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9C802-ED1C-4AEB-8322-F8EDDD003B0A}" type="datetime1">
              <a:rPr lang="zh-CN" altLang="en-US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20E4CD-E5A2-4A64-AB57-0C173A2B47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0964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404813"/>
            <a:ext cx="2035175" cy="5472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07A67-8B86-46DF-9712-30DFAF58FD20}" type="datetime1">
              <a:rPr lang="zh-CN" altLang="en-US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0EDD2-8385-4267-AF00-4E24645406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458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F8A7FA-5522-479A-8698-B2B03B063E4C}" type="datetime1">
              <a:rPr lang="zh-CN" altLang="en-US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6BC8E-503C-458B-B3B7-2906115125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530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6BC033-116F-42D8-9809-22CA3C94CFF1}" type="datetime1">
              <a:rPr lang="zh-CN" altLang="en-US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8CF87-E9EC-4BD9-A0B9-1BFFE0241F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923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484313"/>
            <a:ext cx="3995737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DBB7C-6D2C-4184-8FD8-6C8441EA7B05}" type="datetime1">
              <a:rPr lang="zh-CN" altLang="en-US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14392-CFF8-4092-8BB4-C10D13D7DF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911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3653B-A927-4876-9C1D-1BF93A2B7CB8}" type="datetime1">
              <a:rPr lang="zh-CN" altLang="en-US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82D53-92B4-402C-98F3-EAFC775BE5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498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3B2D6-A211-4816-957F-F4A379050C30}" type="datetime1">
              <a:rPr lang="zh-CN" altLang="en-US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29C00-DF6B-4536-A18A-19D3F23BB3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8192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86695D-FFB5-449A-8C54-6228BCF2BDE7}" type="datetime1">
              <a:rPr lang="zh-CN" altLang="en-US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CFFAF-D6C1-47BE-8E5B-B86053BB33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916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7D3467-E72B-46E7-AAC8-538465BE29BD}" type="datetime1">
              <a:rPr lang="zh-CN" altLang="en-US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314F8-66CF-4ECC-B991-0E1C6C4ECF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717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EBDDB-6C33-4205-B08E-B2C8DED66061}" type="datetime1">
              <a:rPr lang="zh-CN" altLang="en-US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89B25-C4C2-459C-9FF2-A3BB6F29CD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43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404813"/>
            <a:ext cx="561657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30" name="Picture 6" descr="tow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284913"/>
            <a:ext cx="1293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600">
                <a:latin typeface="+mn-lt"/>
              </a:defRPr>
            </a:lvl1pPr>
          </a:lstStyle>
          <a:p>
            <a:pPr>
              <a:defRPr/>
            </a:pPr>
            <a:fld id="{E09F6C6B-A3BB-4C21-9BC1-CE1613CD602D}" type="datetime1">
              <a:rPr lang="zh-CN" altLang="en-US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1884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6202363"/>
            <a:ext cx="52578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600"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1884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284913"/>
            <a:ext cx="933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4E38D89-E69C-47AD-B3BE-5FA10BDDA2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 descr="校徽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261938"/>
            <a:ext cx="665162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30DAB2B-C197-4106-9CB8-DEB94B7E4070}" type="datetime1">
              <a:rPr lang="zh-CN" altLang="en-US"/>
              <a:pPr>
                <a:defRPr/>
              </a:pPr>
              <a:t>2018/11/7</a:t>
            </a:fld>
            <a:endParaRPr lang="en-US" altLang="zh-CN" dirty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C883F5-631D-4746-87C1-457C3CEF0BED}" type="slidenum">
              <a:rPr lang="en-US" altLang="zh-CN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600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420938"/>
            <a:ext cx="9144000" cy="1104900"/>
          </a:xfrm>
        </p:spPr>
        <p:txBody>
          <a:bodyPr/>
          <a:lstStyle/>
          <a:p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Coflow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Survey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15816" y="4365104"/>
            <a:ext cx="5975350" cy="151216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Reporter: </a:t>
            </a:r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刘子凡</a:t>
            </a:r>
            <a:endParaRPr lang="en-US" altLang="zh-C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F8A7FA-5522-479A-8698-B2B03B063E4C}" type="datetime1">
              <a:rPr lang="zh-CN" altLang="en-US" smtClean="0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46BC8E-503C-458B-B3B7-290611512584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1507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2916238" y="3141663"/>
            <a:ext cx="2735262" cy="6477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3600" smtClean="0"/>
              <a:t>Thank you !</a:t>
            </a:r>
            <a:endParaRPr lang="zh-CN" altLang="en-US" sz="360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7044233-846D-4256-BEDE-1B61F8B10AAE}" type="datetime1">
              <a:rPr lang="zh-CN" altLang="en-US" smtClean="0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15364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3B575A9-51FF-48F5-965E-62EBC169F0E3}" type="slidenum">
              <a:rPr lang="en-US" altLang="zh-CN" smtClean="0">
                <a:latin typeface="Arial" panose="020B0604020202020204" pitchFamily="34" charset="0"/>
              </a:rPr>
              <a:pPr/>
              <a:t>3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23059</TotalTime>
  <Words>17</Words>
  <Application>Microsoft Office PowerPoint</Application>
  <PresentationFormat>全屏显示(4:3)</PresentationFormat>
  <Paragraphs>10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Times New Roman</vt:lpstr>
      <vt:lpstr>Wingdings</vt:lpstr>
      <vt:lpstr>Axis</vt:lpstr>
      <vt:lpstr>Coflow Survey</vt:lpstr>
      <vt:lpstr>PowerPoint 演示文稿</vt:lpstr>
      <vt:lpstr>PowerPoint 演示文稿</vt:lpstr>
    </vt:vector>
  </TitlesOfParts>
  <Company>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HMM词性标注</dc:title>
  <dc:creator>HuangShujian</dc:creator>
  <cp:lastModifiedBy>Liu Zifan</cp:lastModifiedBy>
  <cp:revision>903</cp:revision>
  <dcterms:created xsi:type="dcterms:W3CDTF">2005-03-03T04:54:54Z</dcterms:created>
  <dcterms:modified xsi:type="dcterms:W3CDTF">2018-11-07T08:03:26Z</dcterms:modified>
</cp:coreProperties>
</file>