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sldIdLst>
    <p:sldId id="256" r:id="rId2"/>
    <p:sldId id="257" r:id="rId3"/>
    <p:sldId id="287" r:id="rId4"/>
    <p:sldId id="292" r:id="rId5"/>
    <p:sldId id="301" r:id="rId6"/>
    <p:sldId id="261" r:id="rId7"/>
    <p:sldId id="293" r:id="rId8"/>
    <p:sldId id="294" r:id="rId9"/>
    <p:sldId id="259" r:id="rId10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BFBC3E"/>
    <a:srgbClr val="CCFFCC"/>
    <a:srgbClr val="FFFFCC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47" autoAdjust="0"/>
  </p:normalViewPr>
  <p:slideViewPr>
    <p:cSldViewPr>
      <p:cViewPr varScale="1">
        <p:scale>
          <a:sx n="80" d="100"/>
          <a:sy n="80" d="100"/>
        </p:scale>
        <p:origin x="15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E670B3-525A-4DA2-8A10-83DA6447D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F03CF2-B492-45A4-AAD1-2302C5F5D89B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Figure 1: Communication patterns in cluster computing applications: (a) Shuffle and DFS replication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[13]; (b) Shuffle across multiple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jobs in dataflow pipelines that use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as the building block (e.g.,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Hive [5]); (c) Dataflow pipelines without explicit barriers (e.g., Dryad [17]); (d) Dataflow with cycles and broadcast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support (e.g., Spark [28]); (e) Bulk Synchronous Parallel or BSP (e.g.,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Pregel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[19]); (f) Aggregation during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partitionaggregate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communication in online services (e.g., user-facing backend of search engines and social networks).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670B3-525A-4DA2-8A10-83DA6447DEA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40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DB57-BD7C-4A39-B388-26E0101D3459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7BE2-F427-40D0-A877-D5E045920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1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C802-ED1C-4AEB-8322-F8EDDD003B0A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0E4CD-E5A2-4A64-AB57-0C173A2B4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96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7A67-8B86-46DF-9712-30DFAF58FD20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EDD2-8385-4267-AF00-4E2464540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58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A7FA-5522-479A-8698-B2B03B063E4C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BC8E-503C-458B-B3B7-290611512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3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C033-116F-42D8-9809-22CA3C94CFF1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CF87-E9EC-4BD9-A0B9-1BFFE0241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2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BB7C-6D2C-4184-8FD8-6C8441EA7B05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14392-CFF8-4092-8BB4-C10D13D7D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1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3653B-A927-4876-9C1D-1BF93A2B7CB8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2D53-92B4-402C-98F3-EAFC775BE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9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3B2D6-A211-4816-957F-F4A379050C30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29C00-DF6B-4536-A18A-19D3F23BB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19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6695D-FFB5-449A-8C54-6228BCF2BDE7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CFFAF-D6C1-47BE-8E5B-B86053BB3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16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3467-E72B-46E7-AAC8-538465BE29BD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14F8-66CF-4ECC-B991-0E1C6C4EC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17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EBDDB-6C33-4205-B08E-B2C8DED66061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B25-C4C2-459C-9FF2-A3BB6F29C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E09F6C6B-A3BB-4C21-9BC1-CE1613CD602D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E38D89-E69C-47AD-B3BE-5FA10BDDA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DAB2B-C197-4106-9CB8-DEB94B7E4070}" type="datetime1">
              <a:rPr lang="zh-CN" altLang="en-US"/>
              <a:pPr>
                <a:defRPr/>
              </a:pPr>
              <a:t>2018/4/23</a:t>
            </a:fld>
            <a:endParaRPr lang="en-US" altLang="zh-CN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883F5-631D-4746-87C1-457C3CEF0BED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1049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Coflows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Multi-stage Jobs to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Weighted Job Completion Time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4365104"/>
            <a:ext cx="6623422" cy="151216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Bingchuan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Tian, Chen Tian,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Haipeng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Dai, and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Bingquan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Nanjing 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Conference: INFOCOM’2018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刘子凡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2B0591-966C-47A6-B1B4-6BFBC5EA905E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CBF4DC-5F3B-4E03-9F02-7722F36CB852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6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目 录</a:t>
            </a:r>
            <a:endParaRPr lang="zh-CN" altLang="zh-CN" sz="3600" b="1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Background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7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Motivative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Example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My </a:t>
            </a:r>
            <a:r>
              <a:rPr lang="en-US" altLang="zh-CN" sz="27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Motivative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Coflow</a:t>
            </a:r>
            <a:r>
              <a:rPr lang="zh-CN" altLang="en-US" dirty="0" smtClean="0">
                <a:latin typeface="+mj-ea"/>
              </a:rPr>
              <a:t>适用的环境</a:t>
            </a:r>
            <a:endParaRPr 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9" y="1196752"/>
            <a:ext cx="7834611" cy="42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Coflow</a:t>
            </a:r>
            <a:r>
              <a:rPr lang="zh-CN" altLang="en-US" dirty="0" smtClean="0">
                <a:latin typeface="+mj-ea"/>
              </a:rPr>
              <a:t>的定义</a:t>
            </a:r>
            <a:endParaRPr 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网络流抽象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，描述了当前流行的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并行数据编程范式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中数据传输的需求。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networking abstraction to express the communication requirements of prevalent data parallel programming paradigms.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27584" y="551723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/>
              <a:t>[1] </a:t>
            </a:r>
            <a:r>
              <a:rPr lang="en-US" altLang="zh-CN" sz="1400" dirty="0" smtClean="0"/>
              <a:t>M. Chowdhury, </a:t>
            </a:r>
            <a:r>
              <a:rPr lang="en-US" altLang="zh-CN" sz="1400" dirty="0"/>
              <a:t>and I. </a:t>
            </a:r>
            <a:r>
              <a:rPr lang="en-US" altLang="zh-CN" sz="1400" dirty="0" err="1"/>
              <a:t>Stoica</a:t>
            </a:r>
            <a:r>
              <a:rPr lang="en-US" altLang="zh-CN" sz="1400" dirty="0"/>
              <a:t>. "</a:t>
            </a:r>
            <a:r>
              <a:rPr lang="en-US" altLang="zh-CN" sz="1400" dirty="0" err="1"/>
              <a:t>Coflow</a:t>
            </a:r>
            <a:r>
              <a:rPr lang="en-US" altLang="zh-CN" sz="1400" dirty="0"/>
              <a:t>: a networking abstraction for cluster applications." ACM Workshop on Hot Topics in Networks ACM, 2012:31-36.</a:t>
            </a:r>
          </a:p>
        </p:txBody>
      </p:sp>
    </p:spTree>
    <p:extLst>
      <p:ext uri="{BB962C8B-B14F-4D97-AF65-F5344CB8AC3E}">
        <p14:creationId xmlns:p14="http://schemas.microsoft.com/office/powerpoint/2010/main" val="37316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Motivative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340768"/>
            <a:ext cx="6266656" cy="454853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1" y="3789040"/>
            <a:ext cx="2141406" cy="281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7972" y="5301208"/>
            <a:ext cx="1707028" cy="304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255" y="3729968"/>
            <a:ext cx="2080440" cy="274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805" y="5318353"/>
            <a:ext cx="1379340" cy="2972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9552" y="3356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552" y="4859939"/>
            <a:ext cx="71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JCT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94104" y="32715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94104" y="4859939"/>
            <a:ext cx="71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JCT</a:t>
            </a:r>
          </a:p>
        </p:txBody>
      </p:sp>
    </p:spTree>
    <p:extLst>
      <p:ext uri="{BB962C8B-B14F-4D97-AF65-F5344CB8AC3E}">
        <p14:creationId xmlns:p14="http://schemas.microsoft.com/office/powerpoint/2010/main" val="191138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376238"/>
            <a:ext cx="5616575" cy="576262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Coflow</a:t>
            </a:r>
            <a:r>
              <a:rPr lang="zh-CN" altLang="en-US" dirty="0" smtClean="0">
                <a:latin typeface="+mj-ea"/>
              </a:rPr>
              <a:t>的调度问题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application-level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performance 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objectives</a:t>
            </a:r>
            <a:r>
              <a:rPr lang="en-US" altLang="zh-CN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inimum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CCT</a:t>
            </a: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solation guarantees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C7FADB-A99D-440B-BD3A-3323348CB7E0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819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12E6A8-32FE-4E92-B9EA-5192877910CB}" type="slidenum">
              <a:rPr lang="en-US" altLang="zh-CN" smtClean="0">
                <a:latin typeface="Arial" panose="020B0604020202020204" pitchFamily="34" charset="0"/>
              </a:rPr>
              <a:pPr/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Coflow</a:t>
            </a:r>
            <a:r>
              <a:rPr lang="zh-CN" altLang="en-US" dirty="0">
                <a:latin typeface="+mj-ea"/>
              </a:rPr>
              <a:t>的调度问题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inimum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CCT:  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Varys</a:t>
            </a:r>
            <a:r>
              <a:rPr lang="en-US" baseline="30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Aalo</a:t>
            </a:r>
            <a:r>
              <a:rPr lang="en-US" baseline="300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一般使用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shortest-first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策略，但是规模比较大的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可能会持续被新到来的小规模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取代，导致完成时间不断被延长。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1188" y="5342255"/>
            <a:ext cx="8355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[2]M</a:t>
            </a:r>
            <a:r>
              <a:rPr lang="en-US" sz="1400" dirty="0"/>
              <a:t>. Chowdhury, Y. </a:t>
            </a:r>
            <a:r>
              <a:rPr lang="en-US" sz="1400" dirty="0" err="1"/>
              <a:t>Zhong</a:t>
            </a:r>
            <a:r>
              <a:rPr lang="en-US" sz="1400" dirty="0"/>
              <a:t>, and I. </a:t>
            </a:r>
            <a:r>
              <a:rPr lang="en-US" sz="1400" dirty="0" err="1"/>
              <a:t>Stoica</a:t>
            </a:r>
            <a:r>
              <a:rPr lang="en-US" sz="1400" dirty="0"/>
              <a:t>, “Efficient </a:t>
            </a:r>
            <a:r>
              <a:rPr lang="en-US" sz="1400" dirty="0" err="1"/>
              <a:t>coflow</a:t>
            </a:r>
            <a:r>
              <a:rPr lang="en-US" sz="1400" dirty="0"/>
              <a:t> </a:t>
            </a:r>
            <a:r>
              <a:rPr lang="en-US" sz="1400" dirty="0" smtClean="0"/>
              <a:t>scheduling with </a:t>
            </a:r>
            <a:r>
              <a:rPr lang="en-US" sz="1400" dirty="0" err="1"/>
              <a:t>varys</a:t>
            </a:r>
            <a:r>
              <a:rPr lang="en-US" sz="1400" dirty="0"/>
              <a:t>,” in ACM SIGCOMM, 2014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[3] </a:t>
            </a:r>
            <a:r>
              <a:rPr lang="en-US" sz="1400" dirty="0"/>
              <a:t>M. Chowdhury and I. </a:t>
            </a:r>
            <a:r>
              <a:rPr lang="en-US" sz="1400" dirty="0" err="1"/>
              <a:t>Stoica</a:t>
            </a:r>
            <a:r>
              <a:rPr lang="en-US" sz="1400" dirty="0"/>
              <a:t>, “Efficient </a:t>
            </a:r>
            <a:r>
              <a:rPr lang="en-US" sz="1400" dirty="0" err="1"/>
              <a:t>coflow</a:t>
            </a:r>
            <a:r>
              <a:rPr lang="en-US" sz="1400" dirty="0"/>
              <a:t> scheduling without </a:t>
            </a:r>
            <a:r>
              <a:rPr lang="en-US" sz="1400" dirty="0" smtClean="0"/>
              <a:t>prior knowledge</a:t>
            </a:r>
            <a:r>
              <a:rPr lang="en-US" sz="1400" dirty="0"/>
              <a:t>,” in ACM SIGCOMM, 2015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8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Coflow</a:t>
            </a:r>
            <a:r>
              <a:rPr lang="zh-CN" altLang="en-US" dirty="0">
                <a:latin typeface="+mj-ea"/>
              </a:rPr>
              <a:t>的调度问题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solation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guarantees: 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</a:t>
            </a:r>
            <a:r>
              <a:rPr lang="en-US" baseline="300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  <a:p>
            <a:pPr lvl="1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公平地分配带宽给予不同的</a:t>
            </a:r>
            <a:r>
              <a:rPr lang="en-US" altLang="zh-CN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，以保证每个</a:t>
            </a:r>
            <a:r>
              <a:rPr lang="en-US" altLang="zh-CN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的完成时长，但是相应的</a:t>
            </a:r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CCT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会被延长，实验表明约是</a:t>
            </a:r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Varys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倍。</a:t>
            </a:r>
            <a:endParaRPr lang="en-US" altLang="zh-CN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Tradeoff between fairness and </a:t>
            </a:r>
            <a:r>
              <a:rPr lang="en-US" altLang="zh-CN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Coflex</a:t>
            </a:r>
            <a:endParaRPr lang="en-US" baseline="30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9982" y="5496144"/>
            <a:ext cx="8586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292929"/>
                </a:solidFill>
              </a:rPr>
              <a:t>[4] M. Chowdhury, Z. Liu, A. </a:t>
            </a:r>
            <a:r>
              <a:rPr lang="en-US" sz="1600" dirty="0" err="1">
                <a:solidFill>
                  <a:srgbClr val="292929"/>
                </a:solidFill>
              </a:rPr>
              <a:t>Ghodsi</a:t>
            </a:r>
            <a:r>
              <a:rPr lang="en-US" sz="1600" dirty="0">
                <a:solidFill>
                  <a:srgbClr val="292929"/>
                </a:solidFill>
              </a:rPr>
              <a:t>, and I. </a:t>
            </a:r>
            <a:r>
              <a:rPr lang="en-US" sz="1600" dirty="0" err="1">
                <a:solidFill>
                  <a:srgbClr val="292929"/>
                </a:solidFill>
              </a:rPr>
              <a:t>Stoica</a:t>
            </a:r>
            <a:r>
              <a:rPr lang="en-US" sz="1600" dirty="0">
                <a:solidFill>
                  <a:srgbClr val="292929"/>
                </a:solidFill>
              </a:rPr>
              <a:t>, “HUG: Multi-resource fairness for correlated and elastic demands,” in USENIX NSDI, 2016.</a:t>
            </a:r>
          </a:p>
        </p:txBody>
      </p:sp>
    </p:spTree>
    <p:extLst>
      <p:ext uri="{BB962C8B-B14F-4D97-AF65-F5344CB8AC3E}">
        <p14:creationId xmlns:p14="http://schemas.microsoft.com/office/powerpoint/2010/main" val="52653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916238" y="3141663"/>
            <a:ext cx="2735262" cy="6477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smtClean="0"/>
              <a:t>Thank you !</a:t>
            </a:r>
            <a:endParaRPr lang="zh-CN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044233-846D-4256-BEDE-1B61F8B10AAE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B575A9-51FF-48F5-965E-62EBC169F0E3}" type="slidenum">
              <a:rPr lang="en-US" altLang="zh-CN" smtClean="0">
                <a:latin typeface="Arial" panose="020B0604020202020204" pitchFamily="34" charset="0"/>
              </a:rPr>
              <a:pPr/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21666</TotalTime>
  <Words>472</Words>
  <Application>Microsoft Office PowerPoint</Application>
  <PresentationFormat>全屏显示(4:3)</PresentationFormat>
  <Paragraphs>63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Arial</vt:lpstr>
      <vt:lpstr>Times New Roman</vt:lpstr>
      <vt:lpstr>Wingdings</vt:lpstr>
      <vt:lpstr>Axis</vt:lpstr>
      <vt:lpstr>Scheduling Coflows of Multi-stage Jobs to Minimize the Total Weighted Job Completion Time</vt:lpstr>
      <vt:lpstr>目 录</vt:lpstr>
      <vt:lpstr>Coflow适用的环境</vt:lpstr>
      <vt:lpstr>Coflow的定义</vt:lpstr>
      <vt:lpstr>Motivative Example</vt:lpstr>
      <vt:lpstr>Coflow的调度问题</vt:lpstr>
      <vt:lpstr>Coflow的调度问题</vt:lpstr>
      <vt:lpstr>Coflow的调度问题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HuangShujian</dc:creator>
  <cp:lastModifiedBy>Liu Zifan</cp:lastModifiedBy>
  <cp:revision>885</cp:revision>
  <dcterms:created xsi:type="dcterms:W3CDTF">2005-03-03T04:54:54Z</dcterms:created>
  <dcterms:modified xsi:type="dcterms:W3CDTF">2018-04-23T07:40:03Z</dcterms:modified>
</cp:coreProperties>
</file>