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7" r:id="rId7"/>
    <p:sldId id="268" r:id="rId8"/>
    <p:sldId id="269" r:id="rId9"/>
    <p:sldId id="264" r:id="rId10"/>
    <p:sldId id="266" r:id="rId11"/>
    <p:sldId id="277" r:id="rId12"/>
    <p:sldId id="265" r:id="rId13"/>
    <p:sldId id="276" r:id="rId14"/>
    <p:sldId id="272" r:id="rId15"/>
    <p:sldId id="271" r:id="rId16"/>
    <p:sldId id="278" r:id="rId17"/>
    <p:sldId id="273" r:id="rId18"/>
    <p:sldId id="275" r:id="rId19"/>
    <p:sldId id="259" r:id="rId20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BFBC3E"/>
    <a:srgbClr val="CCFFCC"/>
    <a:srgbClr val="FFFFCC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90" autoAdjust="0"/>
  </p:normalViewPr>
  <p:slideViewPr>
    <p:cSldViewPr>
      <p:cViewPr>
        <p:scale>
          <a:sx n="95" d="100"/>
          <a:sy n="95" d="100"/>
        </p:scale>
        <p:origin x="216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E670B3-525A-4DA2-8A10-83DA6447D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672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F03CF2-B492-45A4-AAD1-2302C5F5D89B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DB57-BD7C-4A39-B388-26E0101D3459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77BE2-F427-40D0-A877-D5E045920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1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C802-ED1C-4AEB-8322-F8EDDD003B0A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0E4CD-E5A2-4A64-AB57-0C173A2B4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96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07A67-8B86-46DF-9712-30DFAF58FD20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EDD2-8385-4267-AF00-4E2464540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58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A7FA-5522-479A-8698-B2B03B063E4C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BC8E-503C-458B-B3B7-2906115125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3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C033-116F-42D8-9809-22CA3C94CFF1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8CF87-E9EC-4BD9-A0B9-1BFFE0241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2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DBB7C-6D2C-4184-8FD8-6C8441EA7B05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14392-CFF8-4092-8BB4-C10D13D7D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1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3653B-A927-4876-9C1D-1BF93A2B7CB8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2D53-92B4-402C-98F3-EAFC775BE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9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3B2D6-A211-4816-957F-F4A379050C30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29C00-DF6B-4536-A18A-19D3F23BB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19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6695D-FFB5-449A-8C54-6228BCF2BDE7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CFFAF-D6C1-47BE-8E5B-B86053BB3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16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3467-E72B-46E7-AAC8-538465BE29BD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14F8-66CF-4ECC-B991-0E1C6C4EC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17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EBDDB-6C33-4205-B08E-B2C8DED66061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89B25-C4C2-459C-9FF2-A3BB6F29C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E09F6C6B-A3BB-4C21-9BC1-CE1613CD602D}" type="datetime1">
              <a:rPr lang="zh-CN" altLang="en-US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E38D89-E69C-47AD-B3BE-5FA10BDDA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0DAB2B-C197-4106-9CB8-DEB94B7E4070}" type="datetime1">
              <a:rPr lang="zh-CN" altLang="en-US"/>
              <a:pPr>
                <a:defRPr/>
              </a:pPr>
              <a:t>2018/11/7</a:t>
            </a:fld>
            <a:endParaRPr lang="en-US" altLang="zh-CN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883F5-631D-4746-87C1-457C3CEF0BED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104900"/>
          </a:xfrm>
        </p:spPr>
        <p:txBody>
          <a:bodyPr/>
          <a:lstStyle/>
          <a:p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5816" y="4365104"/>
            <a:ext cx="5975350" cy="151216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刘子凡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Information-agnostic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CODA: Toward Automatically Identifying and Scheduling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Coflows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in the Dark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Hong Zhang, Li Chen, 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Bairen</a:t>
            </a:r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Yi</a:t>
            </a:r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, Kai Chen, 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Mosharaf</a:t>
            </a:r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Chowdhury</a:t>
            </a:r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, 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Yanhui</a:t>
            </a:r>
            <a:r>
              <a:rPr lang="nl-NL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1800" dirty="0" err="1">
                <a:latin typeface="Times New Roman" charset="0"/>
                <a:ea typeface="Times New Roman" charset="0"/>
                <a:cs typeface="Times New Roman" charset="0"/>
              </a:rPr>
              <a:t>Geng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SIGCOMM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LAS 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LAS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61" y="3140968"/>
            <a:ext cx="4426566" cy="18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Information-agnostic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in Input-Queued Switches Optimal Delay Scaling and Algorithms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Qingkai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Liang and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Eytan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Modiano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O(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logN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for  probability </a:t>
            </a:r>
            <a:r>
              <a:rPr lang="de-DE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de-DE" altLang="zh-CN" sz="1800" dirty="0">
                <a:latin typeface="Times New Roman" charset="0"/>
                <a:ea typeface="Times New Roman" charset="0"/>
                <a:cs typeface="Times New Roman" charset="0"/>
              </a:rPr>
              <a:t>− </a:t>
            </a:r>
            <a:r>
              <a:rPr lang="de-DE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(1/N</a:t>
            </a:r>
            <a:r>
              <a:rPr lang="en-US" altLang="zh-CN" sz="1800" baseline="30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de-DE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7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decentralized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Stream: Decentralized Opportunistic Inter-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for Datacenter Networks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Hengky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Susanto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Hao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Jin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and Kai Chen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ICNP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LAS 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LAS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Many-one pattern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99" y="2564904"/>
            <a:ext cx="607556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Multi-stage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Scheduling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Coflows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of Multi-stage Jobs to Minimize the Total Weighted Job Completion Time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Bingchuan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Tian, Chen Tian,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Haipeng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Dai, and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Bingquan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2018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approximation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2M+1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9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Fairness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HUG Multi-Resource Fairness for Correlated and Elastic Demands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Mosharaf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Chowdhury,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Zhenhua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Liu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, Ali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Ghodsi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and Ion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Stoica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NSDI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DRF 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fair sharing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77" y="2473792"/>
            <a:ext cx="5334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Fairness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Optimizing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completion times with utility max-min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fairness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Li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Chen,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Wei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Cui,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Baochun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Bo Li 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LP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</a:t>
            </a:r>
            <a:r>
              <a:rPr lang="en-US" altLang="zh-CN" dirty="0" err="1" smtClean="0"/>
              <a:t>ignostic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Fair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without Prior Knowledge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Luping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Wang, Wei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ICDCS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2018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Count flow on links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Non-Clairvoyant DRF 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5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both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Coflex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Navigating the fairness-efficiency tradeoff for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scheduling</a:t>
            </a: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Wei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Wang,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Shiyao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Ma,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Bo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Baochun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a tunable fairness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knob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8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both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Utopia- Near-optimal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with Isolation Guarantee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Luping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Wang, Wei Wang, Bo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2018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Super-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996952"/>
            <a:ext cx="5803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916238" y="3141663"/>
            <a:ext cx="2735262" cy="6477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smtClean="0"/>
              <a:t>Thank you !</a:t>
            </a:r>
            <a:endParaRPr lang="zh-CN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044233-846D-4256-BEDE-1B61F8B10AAE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B575A9-51FF-48F5-965E-62EBC169F0E3}" type="slidenum">
              <a:rPr lang="en-US" altLang="zh-CN" smtClean="0">
                <a:latin typeface="Arial" panose="020B0604020202020204" pitchFamily="34" charset="0"/>
              </a:rPr>
              <a:pPr/>
              <a:t>19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Managing Data Transfers in Computer Clusters with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Orchestra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M.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Chowdhury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SIGCOMM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2011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FIFO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357425"/>
            <a:ext cx="4088110" cy="35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a networking abstraction for cluster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Chowdhury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HotNets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2012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提出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概念</a:t>
            </a:r>
          </a:p>
          <a:p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283692"/>
            <a:ext cx="6370572" cy="35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CCT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Efficient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with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Varys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Chowdhury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SIGCOMM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2014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SEBF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MADD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996952"/>
            <a:ext cx="579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Rapier: Integrating routing and scheduling for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-aware data center networks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Yangming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Zhao, Kai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Chen, Wei Bai,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Minlan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Yu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Chen Tian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Yanhui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Geng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Yiming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Zhang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Dan Li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Sheng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Wang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2015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SJF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Approximation: K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91821"/>
            <a:ext cx="802636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Efficient online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routing and scheduling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nb-NO" sz="1800" dirty="0" err="1">
                <a:latin typeface="Times New Roman" charset="0"/>
                <a:ea typeface="Times New Roman" charset="0"/>
                <a:cs typeface="Times New Roman" charset="0"/>
              </a:rPr>
              <a:t>Yupeng</a:t>
            </a:r>
            <a:r>
              <a:rPr lang="nb-NO" sz="1800" dirty="0">
                <a:latin typeface="Times New Roman" charset="0"/>
                <a:ea typeface="Times New Roman" charset="0"/>
                <a:cs typeface="Times New Roman" charset="0"/>
              </a:rPr>
              <a:t> Li, </a:t>
            </a:r>
            <a:r>
              <a:rPr lang="nb-NO" sz="1800" dirty="0" err="1">
                <a:latin typeface="Times New Roman" charset="0"/>
                <a:ea typeface="Times New Roman" charset="0"/>
                <a:cs typeface="Times New Roman" charset="0"/>
              </a:rPr>
              <a:t>Shaofeng</a:t>
            </a:r>
            <a:r>
              <a:rPr lang="nb-NO" sz="1800" dirty="0">
                <a:latin typeface="Times New Roman" charset="0"/>
                <a:ea typeface="Times New Roman" charset="0"/>
                <a:cs typeface="Times New Roman" charset="0"/>
              </a:rPr>
              <a:t> H.-C. Jiang, Haisheng Tan, </a:t>
            </a:r>
            <a:r>
              <a:rPr lang="nb-NO" sz="1800" dirty="0" err="1">
                <a:latin typeface="Times New Roman" charset="0"/>
                <a:ea typeface="Times New Roman" charset="0"/>
                <a:cs typeface="Times New Roman" charset="0"/>
              </a:rPr>
              <a:t>Chenzi</a:t>
            </a:r>
            <a:r>
              <a:rPr lang="nb-NO" sz="1800" dirty="0">
                <a:latin typeface="Times New Roman" charset="0"/>
                <a:ea typeface="Times New Roman" charset="0"/>
                <a:cs typeface="Times New Roman" charset="0"/>
              </a:rPr>
              <a:t> Zhang, </a:t>
            </a:r>
            <a:r>
              <a:rPr lang="nb-NO" sz="1800" dirty="0" err="1">
                <a:latin typeface="Times New Roman" charset="0"/>
                <a:ea typeface="Times New Roman" charset="0"/>
                <a:cs typeface="Times New Roman" charset="0"/>
              </a:rPr>
              <a:t>Guihai</a:t>
            </a:r>
            <a:r>
              <a:rPr lang="nb-NO" sz="1800" dirty="0">
                <a:latin typeface="Times New Roman" charset="0"/>
                <a:ea typeface="Times New Roman" charset="0"/>
                <a:cs typeface="Times New Roman" charset="0"/>
              </a:rPr>
              <a:t> Chen, </a:t>
            </a:r>
            <a:r>
              <a:rPr lang="nb-NO" sz="1800" dirty="0" err="1">
                <a:latin typeface="Times New Roman" charset="0"/>
                <a:ea typeface="Times New Roman" charset="0"/>
                <a:cs typeface="Times New Roman" charset="0"/>
              </a:rPr>
              <a:t>Jipeng</a:t>
            </a:r>
            <a:r>
              <a:rPr lang="nb-NO" sz="1800" dirty="0">
                <a:latin typeface="Times New Roman" charset="0"/>
                <a:ea typeface="Times New Roman" charset="0"/>
                <a:cs typeface="Times New Roman" charset="0"/>
              </a:rPr>
              <a:t> Zhou, Francis C. M. </a:t>
            </a:r>
            <a:r>
              <a:rPr lang="nb-NO" sz="1800" dirty="0" smtClean="0">
                <a:latin typeface="Times New Roman" charset="0"/>
                <a:ea typeface="Times New Roman" charset="0"/>
                <a:cs typeface="Times New Roman" charset="0"/>
              </a:rPr>
              <a:t>Lau</a:t>
            </a:r>
          </a:p>
          <a:p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MobiHoc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weighted sharing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Approximation: </a:t>
            </a:r>
            <a:r>
              <a:rPr lang="mr-IN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mr-IN" altLang="zh-CN" sz="18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mr-IN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log</a:t>
            </a:r>
            <a:r>
              <a:rPr lang="mr-IN" altLang="zh-CN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mr-IN" altLang="zh-CN" sz="180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2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Towards Practical and Near-Optimal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for Data Center Networks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Shouxi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Luo,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Hongfang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Yu,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Yangming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Zhao, Sheng Wang,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Shui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Yu, and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Lemin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Li </a:t>
            </a:r>
            <a:endParaRPr lang="nb-NO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TPDS 2016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SJF</a:t>
            </a:r>
            <a:endParaRPr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SJF</a:t>
            </a:r>
            <a:endParaRPr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4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OPTAS: Decentralized flow monitoring and scheduling for tiny tasks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Ziyang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Yiming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Zhang,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Dongsheng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Li,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Kai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Chen,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Yuxing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Peng </a:t>
            </a:r>
            <a:endParaRPr lang="nb-NO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INFOCOM 2016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FIFO</a:t>
            </a:r>
            <a:endParaRPr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FIFO</a:t>
            </a:r>
            <a:endParaRPr lang="zh-CN" alt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0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Information-agnostic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Efficient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Scheduling Without Prior Knowledge 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Chowdhury</a:t>
            </a:r>
            <a:endParaRPr lang="zh-CN" alt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SIGCOMM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2015</a:t>
            </a:r>
          </a:p>
          <a:p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inter-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LAS 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Intra-</a:t>
            </a:r>
            <a:r>
              <a:rPr lang="en-US" altLang="zh-CN" sz="1800" dirty="0" err="1" smtClean="0">
                <a:latin typeface="Times New Roman" charset="0"/>
                <a:ea typeface="Times New Roman" charset="0"/>
                <a:cs typeface="Times New Roman" charset="0"/>
              </a:rPr>
              <a:t>coflow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>
                <a:latin typeface="Times New Roman" charset="0"/>
                <a:ea typeface="Times New Roman" charset="0"/>
                <a:cs typeface="Times New Roman" charset="0"/>
              </a:rPr>
              <a:t>Fair sharing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2018/11/7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016125"/>
            <a:ext cx="4622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23315</TotalTime>
  <Words>449</Words>
  <Application>Microsoft Macintosh PowerPoint</Application>
  <PresentationFormat>全屏显示(4:3)</PresentationFormat>
  <Paragraphs>164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Times New Roman</vt:lpstr>
      <vt:lpstr>Wingdings</vt:lpstr>
      <vt:lpstr>宋体</vt:lpstr>
      <vt:lpstr>Arial</vt:lpstr>
      <vt:lpstr>Axis</vt:lpstr>
      <vt:lpstr>Coflow Survey</vt:lpstr>
      <vt:lpstr>PowerPoint 演示文稿</vt:lpstr>
      <vt:lpstr>PowerPoint 演示文稿</vt:lpstr>
      <vt:lpstr>Minimize CCT</vt:lpstr>
      <vt:lpstr>Routing</vt:lpstr>
      <vt:lpstr>Routing</vt:lpstr>
      <vt:lpstr>Decentralized</vt:lpstr>
      <vt:lpstr>Decentralized</vt:lpstr>
      <vt:lpstr>Information-agnostic</vt:lpstr>
      <vt:lpstr>Information-agnostic</vt:lpstr>
      <vt:lpstr>Information-agnostic</vt:lpstr>
      <vt:lpstr>decentralized</vt:lpstr>
      <vt:lpstr>Multi-stage</vt:lpstr>
      <vt:lpstr>Fairness</vt:lpstr>
      <vt:lpstr>Fairness</vt:lpstr>
      <vt:lpstr>Information ignostic</vt:lpstr>
      <vt:lpstr>both</vt:lpstr>
      <vt:lpstr>both</vt:lpstr>
      <vt:lpstr>PowerPoint 演示文稿</vt:lpstr>
    </vt:vector>
  </TitlesOfParts>
  <Company>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Liu Zifan</cp:lastModifiedBy>
  <cp:revision>919</cp:revision>
  <dcterms:created xsi:type="dcterms:W3CDTF">2005-03-03T04:54:54Z</dcterms:created>
  <dcterms:modified xsi:type="dcterms:W3CDTF">2018-11-07T12:50:48Z</dcterms:modified>
</cp:coreProperties>
</file>