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21"/>
  </p:notesMasterIdLst>
  <p:sldIdLst>
    <p:sldId id="256" r:id="rId2"/>
    <p:sldId id="260" r:id="rId3"/>
    <p:sldId id="261" r:id="rId4"/>
    <p:sldId id="262" r:id="rId5"/>
    <p:sldId id="263" r:id="rId6"/>
    <p:sldId id="267" r:id="rId7"/>
    <p:sldId id="268" r:id="rId8"/>
    <p:sldId id="269" r:id="rId9"/>
    <p:sldId id="264" r:id="rId10"/>
    <p:sldId id="266" r:id="rId11"/>
    <p:sldId id="277" r:id="rId12"/>
    <p:sldId id="265" r:id="rId13"/>
    <p:sldId id="276" r:id="rId14"/>
    <p:sldId id="272" r:id="rId15"/>
    <p:sldId id="271" r:id="rId16"/>
    <p:sldId id="278" r:id="rId17"/>
    <p:sldId id="273" r:id="rId18"/>
    <p:sldId id="275" r:id="rId19"/>
    <p:sldId id="259" r:id="rId20"/>
  </p:sldIdLst>
  <p:sldSz cx="9144000" cy="6858000" type="screen4x3"/>
  <p:notesSz cx="6797675" cy="98742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BFBC3E"/>
    <a:srgbClr val="CCFFCC"/>
    <a:srgbClr val="FFFFCC"/>
    <a:srgbClr val="FF0000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1629" autoAdjust="0"/>
  </p:normalViewPr>
  <p:slideViewPr>
    <p:cSldViewPr>
      <p:cViewPr>
        <p:scale>
          <a:sx n="95" d="100"/>
          <a:sy n="95" d="100"/>
        </p:scale>
        <p:origin x="2160" y="3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9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9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1E670B3-525A-4DA2-8A10-83DA6447DE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4672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7F03CF2-B492-45A4-AAD1-2302C5F5D89B}" type="slidenum">
              <a:rPr lang="en-US" altLang="zh-CN" smtClean="0"/>
              <a:pPr>
                <a:spcBef>
                  <a:spcPct val="0"/>
                </a:spcBef>
              </a:pPr>
              <a:t>1</a:t>
            </a:fld>
            <a:endParaRPr lang="en-US" altLang="zh-CN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5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latin typeface="Arial" panose="020B0604020202020204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 smtClean="0"/>
          </a:p>
        </p:txBody>
      </p:sp>
      <p:pic>
        <p:nvPicPr>
          <p:cNvPr id="7" name="Picture 10" descr="t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 descr="NJU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60350"/>
            <a:ext cx="230346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84913"/>
            <a:ext cx="129381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DDB57-BD7C-4A39-B388-26E0101D3459}" type="datetime1">
              <a:rPr lang="zh-CN" altLang="en-US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202363"/>
            <a:ext cx="5113337" cy="539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77BE2-F427-40D0-A877-D5E045920F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810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9C802-ED1C-4AEB-8322-F8EDDD003B0A}" type="datetime1">
              <a:rPr lang="zh-CN" altLang="en-US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20E4CD-E5A2-4A64-AB57-0C173A2B47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0964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404813"/>
            <a:ext cx="2035175" cy="5472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07A67-8B86-46DF-9712-30DFAF58FD20}" type="datetime1">
              <a:rPr lang="zh-CN" altLang="en-US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0EDD2-8385-4267-AF00-4E24645406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458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F8A7FA-5522-479A-8698-B2B03B063E4C}" type="datetime1">
              <a:rPr lang="zh-CN" altLang="en-US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6BC8E-503C-458B-B3B7-2906115125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530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6BC033-116F-42D8-9809-22CA3C94CFF1}" type="datetime1">
              <a:rPr lang="zh-CN" altLang="en-US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8CF87-E9EC-4BD9-A0B9-1BFFE0241F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923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484313"/>
            <a:ext cx="3995737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DBB7C-6D2C-4184-8FD8-6C8441EA7B05}" type="datetime1">
              <a:rPr lang="zh-CN" altLang="en-US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14392-CFF8-4092-8BB4-C10D13D7DF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911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3653B-A927-4876-9C1D-1BF93A2B7CB8}" type="datetime1">
              <a:rPr lang="zh-CN" altLang="en-US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82D53-92B4-402C-98F3-EAFC775BE5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498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3B2D6-A211-4816-957F-F4A379050C30}" type="datetime1">
              <a:rPr lang="zh-CN" altLang="en-US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29C00-DF6B-4536-A18A-19D3F23BB3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8192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86695D-FFB5-449A-8C54-6228BCF2BDE7}" type="datetime1">
              <a:rPr lang="zh-CN" altLang="en-US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CFFAF-D6C1-47BE-8E5B-B86053BB33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916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7D3467-E72B-46E7-AAC8-538465BE29BD}" type="datetime1">
              <a:rPr lang="zh-CN" altLang="en-US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314F8-66CF-4ECC-B991-0E1C6C4ECF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717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EBDDB-6C33-4205-B08E-B2C8DED66061}" type="datetime1">
              <a:rPr lang="zh-CN" altLang="en-US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89B25-C4C2-459C-9FF2-A3BB6F29CD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43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404813"/>
            <a:ext cx="561657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30" name="Picture 6" descr="tow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284913"/>
            <a:ext cx="1293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600">
                <a:latin typeface="+mn-lt"/>
              </a:defRPr>
            </a:lvl1pPr>
          </a:lstStyle>
          <a:p>
            <a:pPr>
              <a:defRPr/>
            </a:pPr>
            <a:fld id="{E09F6C6B-A3BB-4C21-9BC1-CE1613CD602D}" type="datetime1">
              <a:rPr lang="zh-CN" altLang="en-US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1884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6202363"/>
            <a:ext cx="52578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600"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1884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284913"/>
            <a:ext cx="933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4E38D89-E69C-47AD-B3BE-5FA10BDDA2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 descr="校徽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261938"/>
            <a:ext cx="665162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30DAB2B-C197-4106-9CB8-DEB94B7E4070}" type="datetime1">
              <a:rPr lang="zh-CN" altLang="en-US"/>
              <a:pPr>
                <a:defRPr/>
              </a:pPr>
              <a:t>2018/11/7</a:t>
            </a:fld>
            <a:endParaRPr lang="en-US" altLang="zh-CN" dirty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C883F5-631D-4746-87C1-457C3CEF0BED}" type="slidenum">
              <a:rPr lang="en-US" altLang="zh-CN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600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420938"/>
            <a:ext cx="9144000" cy="1104900"/>
          </a:xfrm>
        </p:spPr>
        <p:txBody>
          <a:bodyPr/>
          <a:lstStyle/>
          <a:p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Coflow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Survey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15816" y="4365104"/>
            <a:ext cx="5975350" cy="151216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Reporter: </a:t>
            </a:r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刘子凡</a:t>
            </a:r>
            <a:endParaRPr lang="en-US" altLang="zh-C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Information-agnostic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CODA: Toward Automatically Identifying and Scheduling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Coflows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in the Dark </a:t>
            </a:r>
            <a:endParaRPr lang="zh-CN" alt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nl-NL" sz="1800" dirty="0">
                <a:latin typeface="Times New Roman" charset="0"/>
                <a:ea typeface="Times New Roman" charset="0"/>
                <a:cs typeface="Times New Roman" charset="0"/>
              </a:rPr>
              <a:t>Hong Zhang, Li Chen, </a:t>
            </a:r>
            <a:r>
              <a:rPr lang="nl-NL" sz="1800" dirty="0" err="1">
                <a:latin typeface="Times New Roman" charset="0"/>
                <a:ea typeface="Times New Roman" charset="0"/>
                <a:cs typeface="Times New Roman" charset="0"/>
              </a:rPr>
              <a:t>Bairen</a:t>
            </a:r>
            <a:r>
              <a:rPr lang="nl-NL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nl-NL" sz="1800" dirty="0" err="1">
                <a:latin typeface="Times New Roman" charset="0"/>
                <a:ea typeface="Times New Roman" charset="0"/>
                <a:cs typeface="Times New Roman" charset="0"/>
              </a:rPr>
              <a:t>Yi</a:t>
            </a:r>
            <a:r>
              <a:rPr lang="nl-NL" sz="1800" dirty="0">
                <a:latin typeface="Times New Roman" charset="0"/>
                <a:ea typeface="Times New Roman" charset="0"/>
                <a:cs typeface="Times New Roman" charset="0"/>
              </a:rPr>
              <a:t>, Kai Chen, </a:t>
            </a:r>
            <a:r>
              <a:rPr lang="nl-NL" sz="1800" dirty="0" err="1">
                <a:latin typeface="Times New Roman" charset="0"/>
                <a:ea typeface="Times New Roman" charset="0"/>
                <a:cs typeface="Times New Roman" charset="0"/>
              </a:rPr>
              <a:t>Mosharaf</a:t>
            </a:r>
            <a:r>
              <a:rPr lang="nl-NL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nl-NL" sz="1800" dirty="0" err="1">
                <a:latin typeface="Times New Roman" charset="0"/>
                <a:ea typeface="Times New Roman" charset="0"/>
                <a:cs typeface="Times New Roman" charset="0"/>
              </a:rPr>
              <a:t>Chowdhury</a:t>
            </a:r>
            <a:r>
              <a:rPr lang="nl-NL" sz="1800" dirty="0">
                <a:latin typeface="Times New Roman" charset="0"/>
                <a:ea typeface="Times New Roman" charset="0"/>
                <a:cs typeface="Times New Roman" charset="0"/>
              </a:rPr>
              <a:t>, </a:t>
            </a:r>
            <a:r>
              <a:rPr lang="nl-NL" sz="1800" dirty="0" err="1">
                <a:latin typeface="Times New Roman" charset="0"/>
                <a:ea typeface="Times New Roman" charset="0"/>
                <a:cs typeface="Times New Roman" charset="0"/>
              </a:rPr>
              <a:t>Yanhui</a:t>
            </a:r>
            <a:r>
              <a:rPr lang="nl-NL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nl-NL" sz="1800" dirty="0" err="1">
                <a:latin typeface="Times New Roman" charset="0"/>
                <a:ea typeface="Times New Roman" charset="0"/>
                <a:cs typeface="Times New Roman" charset="0"/>
              </a:rPr>
              <a:t>Geng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SIGCOMM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2016</a:t>
            </a:r>
          </a:p>
          <a:p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inter-</a:t>
            </a:r>
            <a:r>
              <a:rPr lang="en-US" altLang="zh-CN" sz="1800" dirty="0" err="1" smtClean="0">
                <a:latin typeface="Times New Roman" charset="0"/>
                <a:ea typeface="Times New Roman" charset="0"/>
                <a:cs typeface="Times New Roman" charset="0"/>
              </a:rPr>
              <a:t>coflow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LAS </a:t>
            </a:r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intra-</a:t>
            </a:r>
            <a:r>
              <a:rPr lang="en-US" altLang="zh-CN" sz="1800" dirty="0" err="1" smtClean="0">
                <a:latin typeface="Times New Roman" charset="0"/>
                <a:ea typeface="Times New Roman" charset="0"/>
                <a:cs typeface="Times New Roman" charset="0"/>
              </a:rPr>
              <a:t>coflow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LAS</a:t>
            </a:r>
          </a:p>
          <a:p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F8A7FA-5522-479A-8698-B2B03B063E4C}" type="datetime1">
              <a:rPr lang="zh-CN" altLang="en-US" smtClean="0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46BC8E-503C-458B-B3B7-290611512584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461" y="3140968"/>
            <a:ext cx="4426566" cy="18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79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Information-agnostic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Coflow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Scheduling in Input-Queued Switches Optimal Delay Scaling and Algorithms </a:t>
            </a:r>
            <a:endParaRPr lang="zh-CN" alt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Qingkai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Liang and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Eytan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Modiano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INFOCOM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2017</a:t>
            </a:r>
          </a:p>
          <a:p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>
                <a:latin typeface="Times New Roman" charset="0"/>
                <a:ea typeface="Times New Roman" charset="0"/>
                <a:cs typeface="Times New Roman" charset="0"/>
              </a:rPr>
              <a:t>O(</a:t>
            </a:r>
            <a:r>
              <a:rPr lang="en-US" altLang="zh-CN" sz="1800" dirty="0" err="1">
                <a:latin typeface="Times New Roman" charset="0"/>
                <a:ea typeface="Times New Roman" charset="0"/>
                <a:cs typeface="Times New Roman" charset="0"/>
              </a:rPr>
              <a:t>logN</a:t>
            </a:r>
            <a:r>
              <a:rPr lang="en-US" altLang="zh-CN" sz="1800" dirty="0">
                <a:latin typeface="Times New Roman" charset="0"/>
                <a:ea typeface="Times New Roman" charset="0"/>
                <a:cs typeface="Times New Roman" charset="0"/>
              </a:rPr>
              <a:t>)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 for  probability </a:t>
            </a:r>
            <a:r>
              <a:rPr lang="de-DE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1 </a:t>
            </a:r>
            <a:r>
              <a:rPr lang="de-DE" altLang="zh-CN" sz="1800" dirty="0">
                <a:latin typeface="Times New Roman" charset="0"/>
                <a:ea typeface="Times New Roman" charset="0"/>
                <a:cs typeface="Times New Roman" charset="0"/>
              </a:rPr>
              <a:t>− </a:t>
            </a:r>
            <a:r>
              <a:rPr lang="de-DE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O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(1/N</a:t>
            </a:r>
            <a:r>
              <a:rPr lang="en-US" altLang="zh-CN" sz="1800" baseline="30000" dirty="0" smtClean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de-DE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F8A7FA-5522-479A-8698-B2B03B063E4C}" type="datetime1">
              <a:rPr lang="zh-CN" altLang="en-US" smtClean="0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46BC8E-503C-458B-B3B7-290611512584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578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decentralized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Stream: Decentralized Opportunistic Inter-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Coflow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Scheduling for Datacenter Networks </a:t>
            </a:r>
            <a:endParaRPr lang="zh-CN" alt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800" dirty="0" err="1" smtClean="0">
                <a:latin typeface="Times New Roman" charset="0"/>
                <a:ea typeface="Times New Roman" charset="0"/>
                <a:cs typeface="Times New Roman" charset="0"/>
              </a:rPr>
              <a:t>Hengky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 err="1" smtClean="0">
                <a:latin typeface="Times New Roman" charset="0"/>
                <a:ea typeface="Times New Roman" charset="0"/>
                <a:cs typeface="Times New Roman" charset="0"/>
              </a:rPr>
              <a:t>Susanto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800" dirty="0" err="1" smtClean="0">
                <a:latin typeface="Times New Roman" charset="0"/>
                <a:ea typeface="Times New Roman" charset="0"/>
                <a:cs typeface="Times New Roman" charset="0"/>
              </a:rPr>
              <a:t>Hao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 err="1" smtClean="0">
                <a:latin typeface="Times New Roman" charset="0"/>
                <a:ea typeface="Times New Roman" charset="0"/>
                <a:cs typeface="Times New Roman" charset="0"/>
              </a:rPr>
              <a:t>Jin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, and Kai Chen </a:t>
            </a:r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ICNP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2016</a:t>
            </a:r>
          </a:p>
          <a:p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inter-</a:t>
            </a:r>
            <a:r>
              <a:rPr lang="en-US" altLang="zh-CN" sz="1800" dirty="0" err="1" smtClean="0">
                <a:latin typeface="Times New Roman" charset="0"/>
                <a:ea typeface="Times New Roman" charset="0"/>
                <a:cs typeface="Times New Roman" charset="0"/>
              </a:rPr>
              <a:t>coflow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LAS </a:t>
            </a:r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intra-</a:t>
            </a:r>
            <a:r>
              <a:rPr lang="en-US" altLang="zh-CN" sz="1800" dirty="0" err="1" smtClean="0">
                <a:latin typeface="Times New Roman" charset="0"/>
                <a:ea typeface="Times New Roman" charset="0"/>
                <a:cs typeface="Times New Roman" charset="0"/>
              </a:rPr>
              <a:t>coflow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LAS</a:t>
            </a:r>
          </a:p>
          <a:p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Many-one pattern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F8A7FA-5522-479A-8698-B2B03B063E4C}" type="datetime1">
              <a:rPr lang="zh-CN" altLang="en-US" smtClean="0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46BC8E-503C-458B-B3B7-290611512584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999" y="2564904"/>
            <a:ext cx="6075566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Multi-stage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Scheduling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Coflows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of Multi-stage Jobs to Minimize the Total Weighted Job Completion Time </a:t>
            </a:r>
            <a:endParaRPr lang="zh-CN" alt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Bingchuan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Tian, Chen Tian,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Haipeng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Dai, and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Bingquan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Wang </a:t>
            </a:r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INFOCOM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2018</a:t>
            </a:r>
          </a:p>
          <a:p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>
                <a:latin typeface="Times New Roman" charset="0"/>
                <a:ea typeface="Times New Roman" charset="0"/>
                <a:cs typeface="Times New Roman" charset="0"/>
              </a:rPr>
              <a:t>approximation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 2M+1</a:t>
            </a:r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F8A7FA-5522-479A-8698-B2B03B063E4C}" type="datetime1">
              <a:rPr lang="zh-CN" altLang="en-US" smtClean="0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46BC8E-503C-458B-B3B7-290611512584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094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Fairness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HUG Multi-Resource Fairness for Correlated and Elastic Demands </a:t>
            </a:r>
            <a:endParaRPr lang="zh-CN" alt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Mosharaf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Chowdhury,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Zhenhua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Liu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, Ali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Ghodsi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and Ion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Stoica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NSDI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2016</a:t>
            </a:r>
          </a:p>
          <a:p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inter-</a:t>
            </a:r>
            <a:r>
              <a:rPr lang="en-US" altLang="zh-CN" sz="1800" dirty="0" err="1" smtClean="0">
                <a:latin typeface="Times New Roman" charset="0"/>
                <a:ea typeface="Times New Roman" charset="0"/>
                <a:cs typeface="Times New Roman" charset="0"/>
              </a:rPr>
              <a:t>coflow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DRF </a:t>
            </a:r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intra-</a:t>
            </a:r>
            <a:r>
              <a:rPr lang="en-US" altLang="zh-CN" sz="1800" dirty="0" err="1" smtClean="0">
                <a:latin typeface="Times New Roman" charset="0"/>
                <a:ea typeface="Times New Roman" charset="0"/>
                <a:cs typeface="Times New Roman" charset="0"/>
              </a:rPr>
              <a:t>coflow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fair sharing</a:t>
            </a:r>
          </a:p>
          <a:p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F8A7FA-5522-479A-8698-B2B03B063E4C}" type="datetime1">
              <a:rPr lang="zh-CN" altLang="en-US" smtClean="0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46BC8E-503C-458B-B3B7-290611512584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477" y="2473792"/>
            <a:ext cx="53340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6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Fairness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Optimizing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coflow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completion times with utility max-min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fairness</a:t>
            </a:r>
          </a:p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Li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Chen, 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Wei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Cui,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Baochun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Li, 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Bo Li </a:t>
            </a: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INFOCOM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2016</a:t>
            </a:r>
          </a:p>
          <a:p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LP</a:t>
            </a:r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F8A7FA-5522-479A-8698-B2B03B063E4C}" type="datetime1">
              <a:rPr lang="zh-CN" altLang="en-US" smtClean="0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46BC8E-503C-458B-B3B7-290611512584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43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Information </a:t>
            </a:r>
            <a:r>
              <a:rPr lang="en-US" altLang="zh-CN" dirty="0" err="1" smtClean="0"/>
              <a:t>ignostic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Fair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Coflow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Scheduling without Prior Knowledge </a:t>
            </a:r>
            <a:endParaRPr 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Luping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Wang, Wei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Wang </a:t>
            </a:r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ICDCS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2018</a:t>
            </a:r>
          </a:p>
          <a:p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Count flow </a:t>
            </a:r>
            <a:r>
              <a:rPr lang="en-US" altLang="zh-CN" sz="1800" smtClean="0">
                <a:latin typeface="Times New Roman" charset="0"/>
                <a:ea typeface="Times New Roman" charset="0"/>
                <a:cs typeface="Times New Roman" charset="0"/>
              </a:rPr>
              <a:t>on links</a:t>
            </a:r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>
                <a:latin typeface="Times New Roman" charset="0"/>
                <a:ea typeface="Times New Roman" charset="0"/>
                <a:cs typeface="Times New Roman" charset="0"/>
              </a:rPr>
              <a:t>Non-Clairvoyant DRF </a:t>
            </a:r>
          </a:p>
          <a:p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F8A7FA-5522-479A-8698-B2B03B063E4C}" type="datetime1">
              <a:rPr lang="zh-CN" altLang="en-US" smtClean="0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46BC8E-503C-458B-B3B7-290611512584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458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both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Coflex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Navigating the fairness-efficiency tradeoff for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coflow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scheduling</a:t>
            </a:r>
          </a:p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Wei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Wang,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Shiyao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Ma, 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Bo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Li,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Baochun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Li</a:t>
            </a:r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INFOCOM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2017</a:t>
            </a:r>
          </a:p>
          <a:p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>
                <a:latin typeface="Times New Roman" charset="0"/>
                <a:ea typeface="Times New Roman" charset="0"/>
                <a:cs typeface="Times New Roman" charset="0"/>
              </a:rPr>
              <a:t>a tunable fairness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knob</a:t>
            </a:r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F8A7FA-5522-479A-8698-B2B03B063E4C}" type="datetime1">
              <a:rPr lang="zh-CN" altLang="en-US" smtClean="0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46BC8E-503C-458B-B3B7-290611512584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483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both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Utopia- Near-optimal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Coflow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Scheduling with Isolation Guarantee </a:t>
            </a:r>
            <a:endParaRPr 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Luping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Wang, Wei Wang, Bo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Li</a:t>
            </a:r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INFOCOM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2018</a:t>
            </a:r>
          </a:p>
          <a:p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Super-</a:t>
            </a:r>
            <a:r>
              <a:rPr lang="en-US" altLang="zh-CN" sz="1800" dirty="0" err="1" smtClean="0">
                <a:latin typeface="Times New Roman" charset="0"/>
                <a:ea typeface="Times New Roman" charset="0"/>
                <a:cs typeface="Times New Roman" charset="0"/>
              </a:rPr>
              <a:t>coflow</a:t>
            </a:r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F8A7FA-5522-479A-8698-B2B03B063E4C}" type="datetime1">
              <a:rPr lang="zh-CN" altLang="en-US" smtClean="0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46BC8E-503C-458B-B3B7-290611512584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00" y="2996952"/>
            <a:ext cx="58039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9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2916238" y="3141663"/>
            <a:ext cx="2735262" cy="6477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3600" smtClean="0"/>
              <a:t>Thank you !</a:t>
            </a:r>
            <a:endParaRPr lang="zh-CN" altLang="en-US" sz="360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7044233-846D-4256-BEDE-1B61F8B10AAE}" type="datetime1">
              <a:rPr lang="zh-CN" altLang="en-US" smtClean="0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15364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3B575A9-51FF-48F5-965E-62EBC169F0E3}" type="slidenum">
              <a:rPr lang="en-US" altLang="zh-CN" smtClean="0">
                <a:latin typeface="Arial" panose="020B0604020202020204" pitchFamily="34" charset="0"/>
              </a:rPr>
              <a:pPr/>
              <a:t>19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Managing Data Transfers in Computer Clusters with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Orchestra</a:t>
            </a:r>
            <a:endParaRPr lang="zh-CN" alt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M.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Chowdhury</a:t>
            </a:r>
            <a:endParaRPr lang="zh-CN" alt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SIGCOMM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2011</a:t>
            </a:r>
            <a:endParaRPr lang="zh-CN" alt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zh-CN" alt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FIFO</a:t>
            </a:r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F8A7FA-5522-479A-8698-B2B03B063E4C}" type="datetime1">
              <a:rPr lang="zh-CN" altLang="en-US" smtClean="0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46BC8E-503C-458B-B3B7-290611512584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2357425"/>
            <a:ext cx="4088110" cy="35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0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 smtClean="0">
                <a:latin typeface="Times New Roman" charset="0"/>
                <a:ea typeface="Times New Roman" charset="0"/>
                <a:cs typeface="Times New Roman" charset="0"/>
              </a:rPr>
              <a:t>Coflow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a networking abstraction for cluster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applications</a:t>
            </a:r>
            <a:endParaRPr lang="zh-CN" alt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M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Chowdhury</a:t>
            </a:r>
            <a:endParaRPr lang="zh-CN" alt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 err="1" smtClean="0">
                <a:latin typeface="Times New Roman" charset="0"/>
                <a:ea typeface="Times New Roman" charset="0"/>
                <a:cs typeface="Times New Roman" charset="0"/>
              </a:rPr>
              <a:t>HotNets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2012</a:t>
            </a:r>
          </a:p>
          <a:p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提出</a:t>
            </a:r>
            <a:r>
              <a:rPr lang="en-US" altLang="zh-CN" sz="1800" dirty="0" err="1" smtClean="0">
                <a:latin typeface="Times New Roman" charset="0"/>
                <a:ea typeface="Times New Roman" charset="0"/>
                <a:cs typeface="Times New Roman" charset="0"/>
              </a:rPr>
              <a:t>coflow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概念</a:t>
            </a:r>
          </a:p>
          <a:p>
            <a:endParaRPr lang="zh-CN" alt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F8A7FA-5522-479A-8698-B2B03B063E4C}" type="datetime1">
              <a:rPr lang="zh-CN" altLang="en-US" smtClean="0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46BC8E-503C-458B-B3B7-290611512584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2283692"/>
            <a:ext cx="6370572" cy="359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51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Minimize</a:t>
            </a:r>
            <a:r>
              <a:rPr lang="zh-CN" altLang="en-US" dirty="0" smtClean="0"/>
              <a:t> </a:t>
            </a:r>
            <a:r>
              <a:rPr lang="en-US" altLang="zh-CN" dirty="0" smtClean="0"/>
              <a:t>CCT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Efficient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Coflow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Scheduling with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Varys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zh-CN" alt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M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Chowdhury</a:t>
            </a:r>
            <a:endParaRPr lang="zh-CN" alt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SIGCOMM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2014</a:t>
            </a:r>
          </a:p>
          <a:p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inter-</a:t>
            </a:r>
            <a:r>
              <a:rPr lang="en-US" altLang="zh-CN" sz="1800" dirty="0" err="1" smtClean="0">
                <a:latin typeface="Times New Roman" charset="0"/>
                <a:ea typeface="Times New Roman" charset="0"/>
                <a:cs typeface="Times New Roman" charset="0"/>
              </a:rPr>
              <a:t>coflow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SEBF</a:t>
            </a:r>
            <a:endParaRPr lang="zh-CN" alt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Intra-</a:t>
            </a:r>
            <a:r>
              <a:rPr lang="en-US" altLang="zh-CN" sz="1800" dirty="0" err="1" smtClean="0">
                <a:latin typeface="Times New Roman" charset="0"/>
                <a:ea typeface="Times New Roman" charset="0"/>
                <a:cs typeface="Times New Roman" charset="0"/>
              </a:rPr>
              <a:t>coflow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MADD</a:t>
            </a:r>
            <a:endParaRPr lang="zh-CN" alt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F8A7FA-5522-479A-8698-B2B03B063E4C}" type="datetime1">
              <a:rPr lang="zh-CN" altLang="en-US" smtClean="0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46BC8E-503C-458B-B3B7-290611512584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2996952"/>
            <a:ext cx="57912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Rapier: Integrating routing and scheduling for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coflow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-aware data center networks </a:t>
            </a:r>
            <a:endParaRPr lang="zh-CN" alt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Yangming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Zhao, Kai 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Chen, Wei Bai,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Minlan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Yu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Chen Tian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Yanhui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Geng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Yiming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Zhang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Dan Li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Sheng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Wang</a:t>
            </a:r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INFOCOM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2015</a:t>
            </a:r>
          </a:p>
          <a:p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Inter-</a:t>
            </a:r>
            <a:r>
              <a:rPr lang="en-US" altLang="zh-CN" sz="1800" dirty="0" err="1" smtClean="0">
                <a:latin typeface="Times New Roman" charset="0"/>
                <a:ea typeface="Times New Roman" charset="0"/>
                <a:cs typeface="Times New Roman" charset="0"/>
              </a:rPr>
              <a:t>coflow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 SJF</a:t>
            </a:r>
          </a:p>
          <a:p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Approximation: K</a:t>
            </a:r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F8A7FA-5522-479A-8698-B2B03B063E4C}" type="datetime1">
              <a:rPr lang="zh-CN" altLang="en-US" smtClean="0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46BC8E-503C-458B-B3B7-290611512584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591821"/>
            <a:ext cx="8026369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3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Efficient online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coflow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routing and scheduling </a:t>
            </a:r>
            <a:endParaRPr lang="zh-CN" alt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nb-NO" sz="1800" dirty="0" err="1">
                <a:latin typeface="Times New Roman" charset="0"/>
                <a:ea typeface="Times New Roman" charset="0"/>
                <a:cs typeface="Times New Roman" charset="0"/>
              </a:rPr>
              <a:t>Yupeng</a:t>
            </a:r>
            <a:r>
              <a:rPr lang="nb-NO" sz="1800" dirty="0">
                <a:latin typeface="Times New Roman" charset="0"/>
                <a:ea typeface="Times New Roman" charset="0"/>
                <a:cs typeface="Times New Roman" charset="0"/>
              </a:rPr>
              <a:t> Li, </a:t>
            </a:r>
            <a:r>
              <a:rPr lang="nb-NO" sz="1800" dirty="0" err="1">
                <a:latin typeface="Times New Roman" charset="0"/>
                <a:ea typeface="Times New Roman" charset="0"/>
                <a:cs typeface="Times New Roman" charset="0"/>
              </a:rPr>
              <a:t>Shaofeng</a:t>
            </a:r>
            <a:r>
              <a:rPr lang="nb-NO" sz="1800" dirty="0">
                <a:latin typeface="Times New Roman" charset="0"/>
                <a:ea typeface="Times New Roman" charset="0"/>
                <a:cs typeface="Times New Roman" charset="0"/>
              </a:rPr>
              <a:t> H.-C. Jiang, Haisheng Tan, </a:t>
            </a:r>
            <a:r>
              <a:rPr lang="nb-NO" sz="1800" dirty="0" err="1">
                <a:latin typeface="Times New Roman" charset="0"/>
                <a:ea typeface="Times New Roman" charset="0"/>
                <a:cs typeface="Times New Roman" charset="0"/>
              </a:rPr>
              <a:t>Chenzi</a:t>
            </a:r>
            <a:r>
              <a:rPr lang="nb-NO" sz="1800" dirty="0">
                <a:latin typeface="Times New Roman" charset="0"/>
                <a:ea typeface="Times New Roman" charset="0"/>
                <a:cs typeface="Times New Roman" charset="0"/>
              </a:rPr>
              <a:t> Zhang, </a:t>
            </a:r>
            <a:r>
              <a:rPr lang="nb-NO" sz="1800" dirty="0" err="1">
                <a:latin typeface="Times New Roman" charset="0"/>
                <a:ea typeface="Times New Roman" charset="0"/>
                <a:cs typeface="Times New Roman" charset="0"/>
              </a:rPr>
              <a:t>Guihai</a:t>
            </a:r>
            <a:r>
              <a:rPr lang="nb-NO" sz="1800" dirty="0">
                <a:latin typeface="Times New Roman" charset="0"/>
                <a:ea typeface="Times New Roman" charset="0"/>
                <a:cs typeface="Times New Roman" charset="0"/>
              </a:rPr>
              <a:t> Chen, </a:t>
            </a:r>
            <a:r>
              <a:rPr lang="nb-NO" sz="1800" dirty="0" err="1">
                <a:latin typeface="Times New Roman" charset="0"/>
                <a:ea typeface="Times New Roman" charset="0"/>
                <a:cs typeface="Times New Roman" charset="0"/>
              </a:rPr>
              <a:t>Jipeng</a:t>
            </a:r>
            <a:r>
              <a:rPr lang="nb-NO" sz="1800" dirty="0">
                <a:latin typeface="Times New Roman" charset="0"/>
                <a:ea typeface="Times New Roman" charset="0"/>
                <a:cs typeface="Times New Roman" charset="0"/>
              </a:rPr>
              <a:t> Zhou, Francis C. M. </a:t>
            </a:r>
            <a:r>
              <a:rPr lang="nb-NO" sz="1800" dirty="0" smtClean="0">
                <a:latin typeface="Times New Roman" charset="0"/>
                <a:ea typeface="Times New Roman" charset="0"/>
                <a:cs typeface="Times New Roman" charset="0"/>
              </a:rPr>
              <a:t>Lau</a:t>
            </a:r>
          </a:p>
          <a:p>
            <a:r>
              <a:rPr lang="en-US" altLang="zh-CN" sz="1800" dirty="0" err="1" smtClean="0">
                <a:latin typeface="Times New Roman" charset="0"/>
                <a:ea typeface="Times New Roman" charset="0"/>
                <a:cs typeface="Times New Roman" charset="0"/>
              </a:rPr>
              <a:t>MobiHoc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2016</a:t>
            </a:r>
          </a:p>
          <a:p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Inter-</a:t>
            </a:r>
            <a:r>
              <a:rPr lang="en-US" altLang="zh-CN" sz="1800" dirty="0" err="1" smtClean="0">
                <a:latin typeface="Times New Roman" charset="0"/>
                <a:ea typeface="Times New Roman" charset="0"/>
                <a:cs typeface="Times New Roman" charset="0"/>
              </a:rPr>
              <a:t>coflow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 weighted sharing</a:t>
            </a:r>
          </a:p>
          <a:p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Approximation: </a:t>
            </a:r>
            <a:r>
              <a:rPr lang="mr-IN" altLang="zh-CN" sz="1800" dirty="0" err="1">
                <a:latin typeface="Times New Roman" charset="0"/>
                <a:ea typeface="Times New Roman" charset="0"/>
                <a:cs typeface="Times New Roman" charset="0"/>
              </a:rPr>
              <a:t>O</a:t>
            </a:r>
            <a:r>
              <a:rPr lang="mr-IN" altLang="zh-CN" sz="1800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mr-IN" altLang="zh-CN" sz="1800" dirty="0" err="1">
                <a:latin typeface="Times New Roman" charset="0"/>
                <a:ea typeface="Times New Roman" charset="0"/>
                <a:cs typeface="Times New Roman" charset="0"/>
              </a:rPr>
              <a:t>log</a:t>
            </a:r>
            <a:r>
              <a:rPr lang="mr-IN" altLang="zh-CN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mr-IN" altLang="zh-CN" sz="1800" dirty="0" err="1"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mr-IN" altLang="zh-CN" sz="1800" dirty="0">
                <a:latin typeface="Times New Roman" charset="0"/>
                <a:ea typeface="Times New Roman" charset="0"/>
                <a:cs typeface="Times New Roman" charset="0"/>
              </a:rPr>
              <a:t>) </a:t>
            </a:r>
          </a:p>
          <a:p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F8A7FA-5522-479A-8698-B2B03B063E4C}" type="datetime1">
              <a:rPr lang="zh-CN" altLang="en-US" smtClean="0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46BC8E-503C-458B-B3B7-290611512584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629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Decentralized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Towards Practical and Near-Optimal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Coflow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Scheduling for Data Center Networks </a:t>
            </a:r>
            <a:endParaRPr lang="zh-CN" alt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Shouxi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Luo,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Hongfang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Yu,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Yangming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Zhao, Sheng Wang,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Shui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Yu, and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Lemin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Li </a:t>
            </a:r>
            <a:endParaRPr lang="nb-NO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TPDS 2016</a:t>
            </a:r>
          </a:p>
          <a:p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>
                <a:latin typeface="Times New Roman" charset="0"/>
                <a:ea typeface="Times New Roman" charset="0"/>
                <a:cs typeface="Times New Roman" charset="0"/>
              </a:rPr>
              <a:t>inter-</a:t>
            </a:r>
            <a:r>
              <a:rPr lang="en-US" altLang="zh-CN" sz="1800" dirty="0" err="1">
                <a:latin typeface="Times New Roman" charset="0"/>
                <a:ea typeface="Times New Roman" charset="0"/>
                <a:cs typeface="Times New Roman" charset="0"/>
              </a:rPr>
              <a:t>coflow</a:t>
            </a:r>
            <a:r>
              <a:rPr lang="zh-CN" alt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SJF</a:t>
            </a:r>
            <a:endParaRPr lang="zh-CN" altLang="en-US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>
                <a:latin typeface="Times New Roman" charset="0"/>
                <a:ea typeface="Times New Roman" charset="0"/>
                <a:cs typeface="Times New Roman" charset="0"/>
              </a:rPr>
              <a:t>Intra-</a:t>
            </a:r>
            <a:r>
              <a:rPr lang="en-US" altLang="zh-CN" sz="1800" dirty="0" err="1">
                <a:latin typeface="Times New Roman" charset="0"/>
                <a:ea typeface="Times New Roman" charset="0"/>
                <a:cs typeface="Times New Roman" charset="0"/>
              </a:rPr>
              <a:t>coflow</a:t>
            </a:r>
            <a:r>
              <a:rPr lang="zh-CN" alt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SJF</a:t>
            </a:r>
            <a:endParaRPr lang="zh-CN" altLang="en-US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F8A7FA-5522-479A-8698-B2B03B063E4C}" type="datetime1">
              <a:rPr lang="zh-CN" altLang="en-US" smtClean="0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46BC8E-503C-458B-B3B7-290611512584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449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Decentralized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OPTAS: Decentralized flow monitoring and scheduling for tiny tasks </a:t>
            </a:r>
            <a:endParaRPr lang="zh-CN" alt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Ziyang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Li,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Yiming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Zhang,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Dongsheng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Li, 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Kai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Chen,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Yuxing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Peng </a:t>
            </a:r>
            <a:endParaRPr lang="nb-NO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INFOCOM 2016</a:t>
            </a:r>
          </a:p>
          <a:p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>
                <a:latin typeface="Times New Roman" charset="0"/>
                <a:ea typeface="Times New Roman" charset="0"/>
                <a:cs typeface="Times New Roman" charset="0"/>
              </a:rPr>
              <a:t>inter-</a:t>
            </a:r>
            <a:r>
              <a:rPr lang="en-US" altLang="zh-CN" sz="1800" dirty="0" err="1">
                <a:latin typeface="Times New Roman" charset="0"/>
                <a:ea typeface="Times New Roman" charset="0"/>
                <a:cs typeface="Times New Roman" charset="0"/>
              </a:rPr>
              <a:t>coflow</a:t>
            </a:r>
            <a:r>
              <a:rPr lang="zh-CN" alt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FIFO</a:t>
            </a:r>
            <a:endParaRPr lang="zh-CN" altLang="en-US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>
                <a:latin typeface="Times New Roman" charset="0"/>
                <a:ea typeface="Times New Roman" charset="0"/>
                <a:cs typeface="Times New Roman" charset="0"/>
              </a:rPr>
              <a:t>Intra-</a:t>
            </a:r>
            <a:r>
              <a:rPr lang="en-US" altLang="zh-CN" sz="1800" dirty="0" err="1">
                <a:latin typeface="Times New Roman" charset="0"/>
                <a:ea typeface="Times New Roman" charset="0"/>
                <a:cs typeface="Times New Roman" charset="0"/>
              </a:rPr>
              <a:t>coflow</a:t>
            </a:r>
            <a:r>
              <a:rPr lang="zh-CN" alt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FIFO</a:t>
            </a:r>
            <a:endParaRPr lang="zh-CN" altLang="en-US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F8A7FA-5522-479A-8698-B2B03B063E4C}" type="datetime1">
              <a:rPr lang="zh-CN" altLang="en-US" smtClean="0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46BC8E-503C-458B-B3B7-290611512584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900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Information-agnostic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Efficient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Coflow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Scheduling Without Prior Knowledge </a:t>
            </a:r>
            <a:endParaRPr lang="zh-CN" alt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M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Chowdhury</a:t>
            </a:r>
            <a:endParaRPr lang="zh-CN" alt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SIGCOMM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2015</a:t>
            </a:r>
          </a:p>
          <a:p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inter-</a:t>
            </a:r>
            <a:r>
              <a:rPr lang="en-US" altLang="zh-CN" sz="1800" dirty="0" err="1" smtClean="0">
                <a:latin typeface="Times New Roman" charset="0"/>
                <a:ea typeface="Times New Roman" charset="0"/>
                <a:cs typeface="Times New Roman" charset="0"/>
              </a:rPr>
              <a:t>coflow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LAS </a:t>
            </a:r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Intra-</a:t>
            </a:r>
            <a:r>
              <a:rPr lang="en-US" altLang="zh-CN" sz="1800" dirty="0" err="1" smtClean="0">
                <a:latin typeface="Times New Roman" charset="0"/>
                <a:ea typeface="Times New Roman" charset="0"/>
                <a:cs typeface="Times New Roman" charset="0"/>
              </a:rPr>
              <a:t>coflow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>
                <a:latin typeface="Times New Roman" charset="0"/>
                <a:ea typeface="Times New Roman" charset="0"/>
                <a:cs typeface="Times New Roman" charset="0"/>
              </a:rPr>
              <a:t>Fair sharing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F8A7FA-5522-479A-8698-B2B03B063E4C}" type="datetime1">
              <a:rPr lang="zh-CN" altLang="en-US" smtClean="0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46BC8E-503C-458B-B3B7-290611512584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2016125"/>
            <a:ext cx="46228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20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23209</TotalTime>
  <Words>449</Words>
  <Application>Microsoft Macintosh PowerPoint</Application>
  <PresentationFormat>全屏显示(4:3)</PresentationFormat>
  <Paragraphs>164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Times New Roman</vt:lpstr>
      <vt:lpstr>Wingdings</vt:lpstr>
      <vt:lpstr>宋体</vt:lpstr>
      <vt:lpstr>Arial</vt:lpstr>
      <vt:lpstr>Axis</vt:lpstr>
      <vt:lpstr>Coflow Survey</vt:lpstr>
      <vt:lpstr>PowerPoint 演示文稿</vt:lpstr>
      <vt:lpstr>PowerPoint 演示文稿</vt:lpstr>
      <vt:lpstr>Minimize CCT</vt:lpstr>
      <vt:lpstr>Routing</vt:lpstr>
      <vt:lpstr>Routing</vt:lpstr>
      <vt:lpstr>Decentralized</vt:lpstr>
      <vt:lpstr>Decentralized</vt:lpstr>
      <vt:lpstr>Information-agnostic</vt:lpstr>
      <vt:lpstr>Information-agnostic</vt:lpstr>
      <vt:lpstr>Information-agnostic</vt:lpstr>
      <vt:lpstr>decentralized</vt:lpstr>
      <vt:lpstr>Multi-stage</vt:lpstr>
      <vt:lpstr>Fairness</vt:lpstr>
      <vt:lpstr>Fairness</vt:lpstr>
      <vt:lpstr>Information ignostic</vt:lpstr>
      <vt:lpstr>both</vt:lpstr>
      <vt:lpstr>both</vt:lpstr>
      <vt:lpstr>PowerPoint 演示文稿</vt:lpstr>
    </vt:vector>
  </TitlesOfParts>
  <Company>ics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HMM词性标注</dc:title>
  <dc:creator>HuangShujian</dc:creator>
  <cp:lastModifiedBy>Liu Zifan</cp:lastModifiedBy>
  <cp:revision>916</cp:revision>
  <dcterms:created xsi:type="dcterms:W3CDTF">2005-03-03T04:54:54Z</dcterms:created>
  <dcterms:modified xsi:type="dcterms:W3CDTF">2018-11-07T11:05:23Z</dcterms:modified>
</cp:coreProperties>
</file>