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8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4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2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2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5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7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0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7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0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8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0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D4ABA013-0939-4293-B39F-3B85576F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22250" y="1219200"/>
            <a:ext cx="373689" cy="373689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5" name="Graphic 10">
            <a:extLst>
              <a:ext uri="{FF2B5EF4-FFF2-40B4-BE49-F238E27FC236}">
                <a16:creationId xmlns:a16="http://schemas.microsoft.com/office/drawing/2014/main" id="{51E206C0-387B-4108-8BD3-D98A4DA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5890" y="28456"/>
            <a:ext cx="1977027" cy="197702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855F7-B3BC-4FEB-80F0-29216007B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728905"/>
            <a:ext cx="5893683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41C4C-F9D0-9BC2-6F92-754EC9968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753" y="4072044"/>
            <a:ext cx="5912715" cy="1495379"/>
          </a:xfrm>
        </p:spPr>
        <p:txBody>
          <a:bodyPr>
            <a:normAutofit/>
          </a:bodyPr>
          <a:lstStyle/>
          <a:p>
            <a:pPr algn="l"/>
            <a:r>
              <a:rPr lang="en-US" sz="2200"/>
              <a:t>By: James Kyle Harrison</a:t>
            </a:r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20804CCB-8DE2-BF99-198A-BA3CBA84B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2" r="19530" b="-2"/>
          <a:stretch/>
        </p:blipFill>
        <p:spPr>
          <a:xfrm>
            <a:off x="7330303" y="1"/>
            <a:ext cx="4851171" cy="6858000"/>
          </a:xfrm>
          <a:prstGeom prst="rect">
            <a:avLst/>
          </a:prstGeom>
        </p:spPr>
      </p:pic>
      <p:sp useBgFill="1">
        <p:nvSpPr>
          <p:cNvPr id="17" name="Graphic 10">
            <a:extLst>
              <a:ext uri="{FF2B5EF4-FFF2-40B4-BE49-F238E27FC236}">
                <a16:creationId xmlns:a16="http://schemas.microsoft.com/office/drawing/2014/main" id="{74A68384-D945-4F45-B9FB-C5A00DCC9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67314" y="5207478"/>
            <a:ext cx="719888" cy="71988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1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7B72-7C8C-6B0C-2CAD-A1B6B2F9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 for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89B4-7EEE-1082-2D52-53618CCC5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“This data warehouse facilitates the study of the number of graduates for different </a:t>
            </a:r>
            <a:r>
              <a:rPr lang="en-US" dirty="0">
                <a:solidFill>
                  <a:srgbClr val="FF0000"/>
                </a:solidFill>
              </a:rPr>
              <a:t>majors, degrees, colleges, GPAs, semesters</a:t>
            </a:r>
            <a:r>
              <a:rPr lang="en-US" dirty="0"/>
              <a:t>, and/or any combination of them.”</a:t>
            </a:r>
          </a:p>
          <a:p>
            <a:pPr>
              <a:buFontTx/>
              <a:buChar char="-"/>
            </a:pPr>
            <a:r>
              <a:rPr lang="en-US" dirty="0"/>
              <a:t>Major/Degree/College – Incredibly similar data about academic study</a:t>
            </a:r>
          </a:p>
          <a:p>
            <a:pPr>
              <a:buFontTx/>
              <a:buChar char="-"/>
            </a:pPr>
            <a:r>
              <a:rPr lang="en-US" dirty="0"/>
              <a:t>GPAs – Data directly related to the graduates</a:t>
            </a:r>
          </a:p>
          <a:p>
            <a:pPr>
              <a:buFontTx/>
              <a:buChar char="-"/>
            </a:pPr>
            <a:r>
              <a:rPr lang="en-US" dirty="0"/>
              <a:t>Semesters – Data in regards to Time.</a:t>
            </a:r>
          </a:p>
        </p:txBody>
      </p:sp>
    </p:spTree>
    <p:extLst>
      <p:ext uri="{BB962C8B-B14F-4D97-AF65-F5344CB8AC3E}">
        <p14:creationId xmlns:p14="http://schemas.microsoft.com/office/powerpoint/2010/main" val="289414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0313-72C3-542B-62EE-CD4D6495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Three-Dimensional Star Schema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D5DAB202-4AFA-DA3B-B6F3-9AE1ECDF2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909" y="1433142"/>
            <a:ext cx="6302213" cy="3991715"/>
          </a:xfrm>
          <a:prstGeom prst="rect">
            <a:avLst/>
          </a:prstGeom>
          <a:noFill/>
        </p:spPr>
      </p:pic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31E766AE-CF7F-175B-AD82-281AFD39E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53" y="1433142"/>
            <a:ext cx="4201656" cy="1963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45CA0CA7-E895-0DC0-4894-5FFBFAA7E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53" y="4025742"/>
            <a:ext cx="5789561" cy="1592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622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03BE-C8D7-CDA9-9817-1A2D6D69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and Schema Hierarchies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C944BB9-3AC6-CBA2-1F5A-729D572CE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30" y="1446640"/>
            <a:ext cx="5943600" cy="191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F44F7AB-AE20-4395-AE3A-A8126EA1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189" y="2961303"/>
            <a:ext cx="59436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cture containing text, scale, device, line&#10;&#10;Description automatically generated">
            <a:extLst>
              <a:ext uri="{FF2B5EF4-FFF2-40B4-BE49-F238E27FC236}">
                <a16:creationId xmlns:a16="http://schemas.microsoft.com/office/drawing/2014/main" id="{FCD767B8-12EF-3603-55EA-72AE120F50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02" y="3358625"/>
            <a:ext cx="533971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282BE86-3F6B-51BC-D681-30FF052DE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676" y="5678170"/>
            <a:ext cx="2124075" cy="1179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37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8E9E-A25F-360D-3D41-F78AB2F9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Populating Dimensions and Fact Table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5BDA87B-E676-9C1F-1D44-A7C6A9769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" y="1690688"/>
            <a:ext cx="3761645" cy="1672997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4F95D80-CF0B-A9EA-3EA4-F0B16B772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201" y="1690688"/>
            <a:ext cx="3454270" cy="1432506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B0B5FEE-D10F-DBE1-4A04-A7136CF02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467" y="1639370"/>
            <a:ext cx="4057650" cy="196215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E78E0D5-2F0C-F43C-F60F-EF29CDDBA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4" y="4256640"/>
            <a:ext cx="4908799" cy="1533524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A89C0141-01AC-84ED-8DCB-A6249B0B48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432" y="4256640"/>
            <a:ext cx="3328163" cy="188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77CB-DF06-7172-EFCF-D56DF70F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41A26-4EBB-E776-AACA-A61EAF11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57" y="1353426"/>
            <a:ext cx="9882285" cy="51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9553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4"/>
      </a:accent1>
      <a:accent2>
        <a:srgbClr val="90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EBF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Open sans</vt:lpstr>
      <vt:lpstr>Segoe UI</vt:lpstr>
      <vt:lpstr>MinimalXOVTI</vt:lpstr>
      <vt:lpstr>Project Report</vt:lpstr>
      <vt:lpstr>Requirements for Data Warehouse</vt:lpstr>
      <vt:lpstr>Three-Dimensional Star Schema</vt:lpstr>
      <vt:lpstr>Conceptual and Schema Hierarchies</vt:lpstr>
      <vt:lpstr>Populating Dimensions and Fact Table</vt:lpstr>
      <vt:lpstr>The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James Harrison</dc:creator>
  <cp:lastModifiedBy>James Harrison</cp:lastModifiedBy>
  <cp:revision>1</cp:revision>
  <dcterms:created xsi:type="dcterms:W3CDTF">2022-12-08T23:19:31Z</dcterms:created>
  <dcterms:modified xsi:type="dcterms:W3CDTF">2022-12-08T23:46:22Z</dcterms:modified>
</cp:coreProperties>
</file>