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602</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78</cp:revision>
  <dcterms:created xsi:type="dcterms:W3CDTF">2019-12-01T19:06:49Z</dcterms:created>
  <dcterms:modified xsi:type="dcterms:W3CDTF">2019-12-03T22:13:10Z</dcterms:modified>
</cp:coreProperties>
</file>