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12/6/2019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12/6/2019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D38F3-0E40-4E05-86DF-18CA7B7DF6B3}"/>
              </a:ext>
            </a:extLst>
          </p:cNvPr>
          <p:cNvSpPr txBox="1"/>
          <p:nvPr/>
        </p:nvSpPr>
        <p:spPr>
          <a:xfrm>
            <a:off x="864066" y="461394"/>
            <a:ext cx="1561902" cy="523220"/>
          </a:xfrm>
          <a:prstGeom prst="rect">
            <a:avLst/>
          </a:prstGeom>
          <a:noFill/>
        </p:spPr>
        <p:txBody>
          <a:bodyPr wrap="none" rtlCol="0">
            <a:spAutoFit/>
          </a:bodyPr>
          <a:lstStyle/>
          <a:p>
            <a:r>
              <a:rPr lang="es-ES" sz="2800" b="1" dirty="0"/>
              <a:t>SOURCES</a:t>
            </a:r>
            <a:endParaRPr lang="en-US" sz="2800" b="1" dirty="0"/>
          </a:p>
        </p:txBody>
      </p:sp>
      <p:sp>
        <p:nvSpPr>
          <p:cNvPr id="3" name="Rectangle 2">
            <a:extLst>
              <a:ext uri="{FF2B5EF4-FFF2-40B4-BE49-F238E27FC236}">
                <a16:creationId xmlns:a16="http://schemas.microsoft.com/office/drawing/2014/main" id="{B9B814BE-29E8-4C88-AF4E-B4FA6107C34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FFA6A20-AEB2-4C0B-81E3-2E3FB3970D13}"/>
              </a:ext>
            </a:extLst>
          </p:cNvPr>
          <p:cNvSpPr txBox="1"/>
          <p:nvPr/>
        </p:nvSpPr>
        <p:spPr>
          <a:xfrm>
            <a:off x="864066" y="1468073"/>
            <a:ext cx="5351530" cy="923330"/>
          </a:xfrm>
          <a:prstGeom prst="rect">
            <a:avLst/>
          </a:prstGeom>
          <a:noFill/>
        </p:spPr>
        <p:txBody>
          <a:bodyPr wrap="none" rtlCol="0">
            <a:spAutoFit/>
          </a:bodyPr>
          <a:lstStyle/>
          <a:p>
            <a:r>
              <a:rPr lang="en-US" dirty="0" err="1"/>
              <a:t>Leantime</a:t>
            </a:r>
            <a:r>
              <a:rPr lang="en-US" dirty="0"/>
              <a:t> (2019). Retrieved from https://leantime.io</a:t>
            </a:r>
          </a:p>
          <a:p>
            <a:endParaRPr lang="en-US" dirty="0"/>
          </a:p>
          <a:p>
            <a:r>
              <a:rPr lang="en-US" dirty="0"/>
              <a:t>Docker (2019). Retrieved from https://docs.docker.com</a:t>
            </a:r>
          </a:p>
        </p:txBody>
      </p:sp>
      <p:sp>
        <p:nvSpPr>
          <p:cNvPr id="5" name="TextBox 4">
            <a:extLst>
              <a:ext uri="{FF2B5EF4-FFF2-40B4-BE49-F238E27FC236}">
                <a16:creationId xmlns:a16="http://schemas.microsoft.com/office/drawing/2014/main" id="{8C3C6FE6-EE76-42D7-8F1F-E166C5033000}"/>
              </a:ext>
            </a:extLst>
          </p:cNvPr>
          <p:cNvSpPr txBox="1"/>
          <p:nvPr/>
        </p:nvSpPr>
        <p:spPr>
          <a:xfrm>
            <a:off x="868298" y="2874862"/>
            <a:ext cx="1366849" cy="369332"/>
          </a:xfrm>
          <a:prstGeom prst="rect">
            <a:avLst/>
          </a:prstGeom>
          <a:noFill/>
        </p:spPr>
        <p:txBody>
          <a:bodyPr wrap="none" rtlCol="0">
            <a:spAutoFit/>
          </a:bodyPr>
          <a:lstStyle/>
          <a:p>
            <a:r>
              <a:rPr lang="en-US" b="1" dirty="0"/>
              <a:t>Repositories</a:t>
            </a:r>
          </a:p>
        </p:txBody>
      </p:sp>
      <p:sp>
        <p:nvSpPr>
          <p:cNvPr id="6" name="TextBox 5">
            <a:extLst>
              <a:ext uri="{FF2B5EF4-FFF2-40B4-BE49-F238E27FC236}">
                <a16:creationId xmlns:a16="http://schemas.microsoft.com/office/drawing/2014/main" id="{BDE3C457-58C3-480C-8FD9-7C2C01C7B5B8}"/>
              </a:ext>
            </a:extLst>
          </p:cNvPr>
          <p:cNvSpPr txBox="1"/>
          <p:nvPr/>
        </p:nvSpPr>
        <p:spPr>
          <a:xfrm>
            <a:off x="880844" y="3501042"/>
            <a:ext cx="3848489" cy="369332"/>
          </a:xfrm>
          <a:prstGeom prst="rect">
            <a:avLst/>
          </a:prstGeom>
          <a:noFill/>
        </p:spPr>
        <p:txBody>
          <a:bodyPr wrap="none" rtlCol="0">
            <a:spAutoFit/>
          </a:bodyPr>
          <a:lstStyle/>
          <a:p>
            <a:r>
              <a:rPr lang="en-US" dirty="0"/>
              <a:t>https://github.com/Leantime/leantime</a:t>
            </a:r>
          </a:p>
        </p:txBody>
      </p:sp>
    </p:spTree>
    <p:extLst>
      <p:ext uri="{BB962C8B-B14F-4D97-AF65-F5344CB8AC3E}">
        <p14:creationId xmlns:p14="http://schemas.microsoft.com/office/powerpoint/2010/main" val="232441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TotalTime>
  <Words>699</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88</cp:revision>
  <dcterms:created xsi:type="dcterms:W3CDTF">2019-12-01T19:06:49Z</dcterms:created>
  <dcterms:modified xsi:type="dcterms:W3CDTF">2019-12-06T23:51:01Z</dcterms:modified>
</cp:coreProperties>
</file>