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BD86F-D45D-419B-9CD6-321886D7EBF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24DBE0-408C-4158-8CD8-9309BF8C2186}">
      <dgm:prSet phldrT="[텍스트]" custT="1"/>
      <dgm:spPr/>
      <dgm:t>
        <a:bodyPr/>
        <a:lstStyle/>
        <a:p>
          <a:pPr algn="ctr" latinLnBrk="1"/>
          <a:r>
            <a:rPr lang="ko-KR" altLang="en-US" sz="2400" dirty="0" smtClean="0"/>
            <a:t>학교 졸업</a:t>
          </a:r>
          <a:endParaRPr lang="ko-KR" altLang="en-US" sz="2400" dirty="0"/>
        </a:p>
      </dgm:t>
    </dgm:pt>
    <dgm:pt modelId="{F46C2C4D-AE39-41D9-B477-8B3E5BC6A4BE}" type="parTrans" cxnId="{DE6AE5EE-C104-424A-B9D9-628BB4A3C51D}">
      <dgm:prSet/>
      <dgm:spPr/>
      <dgm:t>
        <a:bodyPr/>
        <a:lstStyle/>
        <a:p>
          <a:pPr latinLnBrk="1"/>
          <a:endParaRPr lang="ko-KR" altLang="en-US"/>
        </a:p>
      </dgm:t>
    </dgm:pt>
    <dgm:pt modelId="{CA0AF741-A24E-416A-8294-886BBB7B0F67}" type="sibTrans" cxnId="{DE6AE5EE-C104-424A-B9D9-628BB4A3C51D}">
      <dgm:prSet/>
      <dgm:spPr/>
      <dgm:t>
        <a:bodyPr/>
        <a:lstStyle/>
        <a:p>
          <a:pPr latinLnBrk="1"/>
          <a:endParaRPr lang="ko-KR" altLang="en-US"/>
        </a:p>
      </dgm:t>
    </dgm:pt>
    <dgm:pt modelId="{2C70A3F0-4DED-4B56-9579-8BAA73852C5D}">
      <dgm:prSet phldrT="[텍스트]" custT="1"/>
      <dgm:spPr/>
      <dgm:t>
        <a:bodyPr/>
        <a:lstStyle/>
        <a:p>
          <a:pPr algn="ctr" latinLnBrk="1"/>
          <a:r>
            <a:rPr lang="ko-KR" altLang="en-US" sz="2400" dirty="0" smtClean="0"/>
            <a:t>스케줄관리</a:t>
          </a:r>
          <a:endParaRPr lang="ko-KR" altLang="en-US" sz="2400" dirty="0"/>
        </a:p>
      </dgm:t>
    </dgm:pt>
    <dgm:pt modelId="{3536DB2F-3E19-4A69-BD9F-C7572065F338}" type="parTrans" cxnId="{EA6AAF0E-5671-4C28-A405-68CF324F499C}">
      <dgm:prSet/>
      <dgm:spPr/>
      <dgm:t>
        <a:bodyPr/>
        <a:lstStyle/>
        <a:p>
          <a:pPr latinLnBrk="1"/>
          <a:endParaRPr lang="ko-KR" altLang="en-US"/>
        </a:p>
      </dgm:t>
    </dgm:pt>
    <dgm:pt modelId="{DEFB3203-1ED2-4F00-8852-074D675DD2B1}" type="sibTrans" cxnId="{EA6AAF0E-5671-4C28-A405-68CF324F499C}">
      <dgm:prSet/>
      <dgm:spPr/>
      <dgm:t>
        <a:bodyPr/>
        <a:lstStyle/>
        <a:p>
          <a:pPr latinLnBrk="1"/>
          <a:endParaRPr lang="ko-KR" altLang="en-US"/>
        </a:p>
      </dgm:t>
    </dgm:pt>
    <dgm:pt modelId="{1E291068-9358-4F0C-93D1-45E48B6B2F27}">
      <dgm:prSet phldrT="[텍스트]" custT="1"/>
      <dgm:spPr/>
      <dgm:t>
        <a:bodyPr/>
        <a:lstStyle/>
        <a:p>
          <a:pPr algn="ctr" latinLnBrk="1"/>
          <a:r>
            <a:rPr lang="ko-KR" altLang="en-US" sz="2400" dirty="0" smtClean="0"/>
            <a:t>경재 활동</a:t>
          </a:r>
          <a:endParaRPr lang="ko-KR" altLang="en-US" sz="2400" dirty="0"/>
        </a:p>
      </dgm:t>
    </dgm:pt>
    <dgm:pt modelId="{0376A885-5E56-44E6-8413-E07C31537318}" type="parTrans" cxnId="{C1FC2496-52E3-43D1-9E17-1BE5A3902546}">
      <dgm:prSet/>
      <dgm:spPr/>
      <dgm:t>
        <a:bodyPr/>
        <a:lstStyle/>
        <a:p>
          <a:pPr latinLnBrk="1"/>
          <a:endParaRPr lang="ko-KR" altLang="en-US"/>
        </a:p>
      </dgm:t>
    </dgm:pt>
    <dgm:pt modelId="{0FBCA9D2-F365-482A-B4C4-83B63DD35AEE}" type="sibTrans" cxnId="{C1FC2496-52E3-43D1-9E17-1BE5A3902546}">
      <dgm:prSet/>
      <dgm:spPr/>
      <dgm:t>
        <a:bodyPr/>
        <a:lstStyle/>
        <a:p>
          <a:pPr latinLnBrk="1"/>
          <a:endParaRPr lang="ko-KR" altLang="en-US"/>
        </a:p>
      </dgm:t>
    </dgm:pt>
    <dgm:pt modelId="{B5A5923D-4566-4EF2-823F-306E1A5CCE3F}" type="pres">
      <dgm:prSet presAssocID="{2B7BD86F-D45D-419B-9CD6-321886D7EBF7}" presName="linear" presStyleCnt="0">
        <dgm:presLayoutVars>
          <dgm:animLvl val="lvl"/>
          <dgm:resizeHandles val="exact"/>
        </dgm:presLayoutVars>
      </dgm:prSet>
      <dgm:spPr/>
    </dgm:pt>
    <dgm:pt modelId="{3E133835-F7C8-4806-A1D3-216354F9B3EC}" type="pres">
      <dgm:prSet presAssocID="{E824DBE0-408C-4158-8CD8-9309BF8C2186}" presName="parentText" presStyleLbl="node1" presStyleIdx="0" presStyleCnt="3" custScaleY="56267" custLinFactY="-13477" custLinFactNeighborY="-100000">
        <dgm:presLayoutVars>
          <dgm:chMax val="0"/>
          <dgm:bulletEnabled val="1"/>
        </dgm:presLayoutVars>
      </dgm:prSet>
      <dgm:spPr/>
    </dgm:pt>
    <dgm:pt modelId="{937316E5-EB66-4D1B-96AA-196D395DF6E0}" type="pres">
      <dgm:prSet presAssocID="{CA0AF741-A24E-416A-8294-886BBB7B0F67}" presName="spacer" presStyleCnt="0"/>
      <dgm:spPr/>
    </dgm:pt>
    <dgm:pt modelId="{4235A637-0259-4C96-9C21-D33C2074B008}" type="pres">
      <dgm:prSet presAssocID="{2C70A3F0-4DED-4B56-9579-8BAA73852C5D}" presName="parentText" presStyleLbl="node1" presStyleIdx="1" presStyleCnt="3" custScaleY="7006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D54E7C-7A85-4295-AFDD-3966FB71B800}" type="pres">
      <dgm:prSet presAssocID="{DEFB3203-1ED2-4F00-8852-074D675DD2B1}" presName="spacer" presStyleCnt="0"/>
      <dgm:spPr/>
    </dgm:pt>
    <dgm:pt modelId="{FC6715A7-E82F-48DE-AD88-489E1CF47031}" type="pres">
      <dgm:prSet presAssocID="{1E291068-9358-4F0C-93D1-45E48B6B2F27}" presName="parentText" presStyleLbl="node1" presStyleIdx="2" presStyleCnt="3" custScaleY="63717" custLinFactY="1720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AE2441-E556-4BF7-9E53-958C99FE0A7B}" type="presOf" srcId="{E824DBE0-408C-4158-8CD8-9309BF8C2186}" destId="{3E133835-F7C8-4806-A1D3-216354F9B3EC}" srcOrd="0" destOrd="0" presId="urn:microsoft.com/office/officeart/2005/8/layout/vList2"/>
    <dgm:cxn modelId="{0A82AE12-D950-4AD1-8D65-6049BD08F524}" type="presOf" srcId="{2B7BD86F-D45D-419B-9CD6-321886D7EBF7}" destId="{B5A5923D-4566-4EF2-823F-306E1A5CCE3F}" srcOrd="0" destOrd="0" presId="urn:microsoft.com/office/officeart/2005/8/layout/vList2"/>
    <dgm:cxn modelId="{DE6AE5EE-C104-424A-B9D9-628BB4A3C51D}" srcId="{2B7BD86F-D45D-419B-9CD6-321886D7EBF7}" destId="{E824DBE0-408C-4158-8CD8-9309BF8C2186}" srcOrd="0" destOrd="0" parTransId="{F46C2C4D-AE39-41D9-B477-8B3E5BC6A4BE}" sibTransId="{CA0AF741-A24E-416A-8294-886BBB7B0F67}"/>
    <dgm:cxn modelId="{C1FC2496-52E3-43D1-9E17-1BE5A3902546}" srcId="{2B7BD86F-D45D-419B-9CD6-321886D7EBF7}" destId="{1E291068-9358-4F0C-93D1-45E48B6B2F27}" srcOrd="2" destOrd="0" parTransId="{0376A885-5E56-44E6-8413-E07C31537318}" sibTransId="{0FBCA9D2-F365-482A-B4C4-83B63DD35AEE}"/>
    <dgm:cxn modelId="{DB299823-9411-435C-B7BF-B43C63B4A124}" type="presOf" srcId="{2C70A3F0-4DED-4B56-9579-8BAA73852C5D}" destId="{4235A637-0259-4C96-9C21-D33C2074B008}" srcOrd="0" destOrd="0" presId="urn:microsoft.com/office/officeart/2005/8/layout/vList2"/>
    <dgm:cxn modelId="{EA6AAF0E-5671-4C28-A405-68CF324F499C}" srcId="{2B7BD86F-D45D-419B-9CD6-321886D7EBF7}" destId="{2C70A3F0-4DED-4B56-9579-8BAA73852C5D}" srcOrd="1" destOrd="0" parTransId="{3536DB2F-3E19-4A69-BD9F-C7572065F338}" sibTransId="{DEFB3203-1ED2-4F00-8852-074D675DD2B1}"/>
    <dgm:cxn modelId="{1B3BC001-DB26-4C42-A256-B971C3DB31CE}" type="presOf" srcId="{1E291068-9358-4F0C-93D1-45E48B6B2F27}" destId="{FC6715A7-E82F-48DE-AD88-489E1CF47031}" srcOrd="0" destOrd="0" presId="urn:microsoft.com/office/officeart/2005/8/layout/vList2"/>
    <dgm:cxn modelId="{04A2770F-8E16-4795-8460-09A8ADF5B60F}" type="presParOf" srcId="{B5A5923D-4566-4EF2-823F-306E1A5CCE3F}" destId="{3E133835-F7C8-4806-A1D3-216354F9B3EC}" srcOrd="0" destOrd="0" presId="urn:microsoft.com/office/officeart/2005/8/layout/vList2"/>
    <dgm:cxn modelId="{BCCCD6B1-B9D7-419D-938D-226B0BDABE5F}" type="presParOf" srcId="{B5A5923D-4566-4EF2-823F-306E1A5CCE3F}" destId="{937316E5-EB66-4D1B-96AA-196D395DF6E0}" srcOrd="1" destOrd="0" presId="urn:microsoft.com/office/officeart/2005/8/layout/vList2"/>
    <dgm:cxn modelId="{A1171595-5CB8-469D-B658-24866376C3B8}" type="presParOf" srcId="{B5A5923D-4566-4EF2-823F-306E1A5CCE3F}" destId="{4235A637-0259-4C96-9C21-D33C2074B008}" srcOrd="2" destOrd="0" presId="urn:microsoft.com/office/officeart/2005/8/layout/vList2"/>
    <dgm:cxn modelId="{E5C2250B-416E-4A80-B3F6-4FF7EE48CD4E}" type="presParOf" srcId="{B5A5923D-4566-4EF2-823F-306E1A5CCE3F}" destId="{03D54E7C-7A85-4295-AFDD-3966FB71B800}" srcOrd="3" destOrd="0" presId="urn:microsoft.com/office/officeart/2005/8/layout/vList2"/>
    <dgm:cxn modelId="{46583498-D25C-4478-8803-67AB7824D9B7}" type="presParOf" srcId="{B5A5923D-4566-4EF2-823F-306E1A5CCE3F}" destId="{FC6715A7-E82F-48DE-AD88-489E1CF470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BD86F-D45D-419B-9CD6-321886D7EBF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24DBE0-408C-4158-8CD8-9309BF8C2186}">
      <dgm:prSet phldrT="[텍스트]" custT="1"/>
      <dgm:spPr/>
      <dgm:t>
        <a:bodyPr/>
        <a:lstStyle/>
        <a:p>
          <a:pPr algn="ctr" latinLnBrk="1"/>
          <a:r>
            <a:rPr lang="ko-KR" altLang="en-US" sz="2400" dirty="0" smtClean="0"/>
            <a:t>학점관리</a:t>
          </a:r>
          <a:endParaRPr lang="ko-KR" altLang="en-US" sz="2400" dirty="0"/>
        </a:p>
      </dgm:t>
    </dgm:pt>
    <dgm:pt modelId="{F46C2C4D-AE39-41D9-B477-8B3E5BC6A4BE}" type="parTrans" cxnId="{DE6AE5EE-C104-424A-B9D9-628BB4A3C51D}">
      <dgm:prSet/>
      <dgm:spPr/>
      <dgm:t>
        <a:bodyPr/>
        <a:lstStyle/>
        <a:p>
          <a:pPr latinLnBrk="1"/>
          <a:endParaRPr lang="ko-KR" altLang="en-US" sz="2400"/>
        </a:p>
      </dgm:t>
    </dgm:pt>
    <dgm:pt modelId="{CA0AF741-A24E-416A-8294-886BBB7B0F67}" type="sibTrans" cxnId="{DE6AE5EE-C104-424A-B9D9-628BB4A3C51D}">
      <dgm:prSet/>
      <dgm:spPr/>
      <dgm:t>
        <a:bodyPr/>
        <a:lstStyle/>
        <a:p>
          <a:pPr latinLnBrk="1"/>
          <a:endParaRPr lang="ko-KR" altLang="en-US" sz="2400"/>
        </a:p>
      </dgm:t>
    </dgm:pt>
    <dgm:pt modelId="{2C70A3F0-4DED-4B56-9579-8BAA73852C5D}">
      <dgm:prSet phldrT="[텍스트]" custT="1"/>
      <dgm:spPr/>
      <dgm:t>
        <a:bodyPr/>
        <a:lstStyle/>
        <a:p>
          <a:pPr algn="ctr" latinLnBrk="1"/>
          <a:r>
            <a:rPr lang="ko-KR" altLang="en-US" sz="2400" dirty="0" smtClean="0"/>
            <a:t>보고서관리</a:t>
          </a:r>
          <a:endParaRPr lang="ko-KR" altLang="en-US" sz="2400" dirty="0"/>
        </a:p>
      </dgm:t>
    </dgm:pt>
    <dgm:pt modelId="{3536DB2F-3E19-4A69-BD9F-C7572065F338}" type="parTrans" cxnId="{EA6AAF0E-5671-4C28-A405-68CF324F499C}">
      <dgm:prSet/>
      <dgm:spPr/>
      <dgm:t>
        <a:bodyPr/>
        <a:lstStyle/>
        <a:p>
          <a:pPr latinLnBrk="1"/>
          <a:endParaRPr lang="ko-KR" altLang="en-US" sz="2400"/>
        </a:p>
      </dgm:t>
    </dgm:pt>
    <dgm:pt modelId="{DEFB3203-1ED2-4F00-8852-074D675DD2B1}" type="sibTrans" cxnId="{EA6AAF0E-5671-4C28-A405-68CF324F499C}">
      <dgm:prSet/>
      <dgm:spPr/>
      <dgm:t>
        <a:bodyPr/>
        <a:lstStyle/>
        <a:p>
          <a:pPr latinLnBrk="1"/>
          <a:endParaRPr lang="ko-KR" altLang="en-US" sz="2400"/>
        </a:p>
      </dgm:t>
    </dgm:pt>
    <dgm:pt modelId="{1E291068-9358-4F0C-93D1-45E48B6B2F27}">
      <dgm:prSet phldrT="[텍스트]" custT="1"/>
      <dgm:spPr/>
      <dgm:t>
        <a:bodyPr/>
        <a:lstStyle/>
        <a:p>
          <a:pPr algn="ctr" latinLnBrk="1"/>
          <a:r>
            <a:rPr lang="ko-KR" altLang="en-US" sz="2400" dirty="0" smtClean="0"/>
            <a:t>가계부</a:t>
          </a:r>
          <a:endParaRPr lang="ko-KR" altLang="en-US" sz="2400" dirty="0"/>
        </a:p>
      </dgm:t>
    </dgm:pt>
    <dgm:pt modelId="{0376A885-5E56-44E6-8413-E07C31537318}" type="parTrans" cxnId="{C1FC2496-52E3-43D1-9E17-1BE5A3902546}">
      <dgm:prSet/>
      <dgm:spPr/>
      <dgm:t>
        <a:bodyPr/>
        <a:lstStyle/>
        <a:p>
          <a:pPr latinLnBrk="1"/>
          <a:endParaRPr lang="ko-KR" altLang="en-US" sz="2400"/>
        </a:p>
      </dgm:t>
    </dgm:pt>
    <dgm:pt modelId="{0FBCA9D2-F365-482A-B4C4-83B63DD35AEE}" type="sibTrans" cxnId="{C1FC2496-52E3-43D1-9E17-1BE5A3902546}">
      <dgm:prSet/>
      <dgm:spPr/>
      <dgm:t>
        <a:bodyPr/>
        <a:lstStyle/>
        <a:p>
          <a:pPr latinLnBrk="1"/>
          <a:endParaRPr lang="ko-KR" altLang="en-US" sz="2400"/>
        </a:p>
      </dgm:t>
    </dgm:pt>
    <dgm:pt modelId="{B5A5923D-4566-4EF2-823F-306E1A5CCE3F}" type="pres">
      <dgm:prSet presAssocID="{2B7BD86F-D45D-419B-9CD6-321886D7EBF7}" presName="linear" presStyleCnt="0">
        <dgm:presLayoutVars>
          <dgm:animLvl val="lvl"/>
          <dgm:resizeHandles val="exact"/>
        </dgm:presLayoutVars>
      </dgm:prSet>
      <dgm:spPr/>
    </dgm:pt>
    <dgm:pt modelId="{3E133835-F7C8-4806-A1D3-216354F9B3EC}" type="pres">
      <dgm:prSet presAssocID="{E824DBE0-408C-4158-8CD8-9309BF8C2186}" presName="parentText" presStyleLbl="node1" presStyleIdx="0" presStyleCnt="3" custScaleY="53480" custLinFactY="-1986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7316E5-EB66-4D1B-96AA-196D395DF6E0}" type="pres">
      <dgm:prSet presAssocID="{CA0AF741-A24E-416A-8294-886BBB7B0F67}" presName="spacer" presStyleCnt="0"/>
      <dgm:spPr/>
    </dgm:pt>
    <dgm:pt modelId="{4235A637-0259-4C96-9C21-D33C2074B008}" type="pres">
      <dgm:prSet presAssocID="{2C70A3F0-4DED-4B56-9579-8BAA73852C5D}" presName="parentText" presStyleLbl="node1" presStyleIdx="1" presStyleCnt="3" custScaleY="57817">
        <dgm:presLayoutVars>
          <dgm:chMax val="0"/>
          <dgm:bulletEnabled val="1"/>
        </dgm:presLayoutVars>
      </dgm:prSet>
      <dgm:spPr/>
    </dgm:pt>
    <dgm:pt modelId="{03D54E7C-7A85-4295-AFDD-3966FB71B800}" type="pres">
      <dgm:prSet presAssocID="{DEFB3203-1ED2-4F00-8852-074D675DD2B1}" presName="spacer" presStyleCnt="0"/>
      <dgm:spPr/>
    </dgm:pt>
    <dgm:pt modelId="{FC6715A7-E82F-48DE-AD88-489E1CF47031}" type="pres">
      <dgm:prSet presAssocID="{1E291068-9358-4F0C-93D1-45E48B6B2F27}" presName="parentText" presStyleLbl="node1" presStyleIdx="2" presStyleCnt="3" custScaleY="65501" custLinFactY="15995" custLinFactNeighborY="100000">
        <dgm:presLayoutVars>
          <dgm:chMax val="0"/>
          <dgm:bulletEnabled val="1"/>
        </dgm:presLayoutVars>
      </dgm:prSet>
      <dgm:spPr/>
    </dgm:pt>
  </dgm:ptLst>
  <dgm:cxnLst>
    <dgm:cxn modelId="{6AEB0E57-DD46-4607-939A-AD38E6FA25AD}" type="presOf" srcId="{E824DBE0-408C-4158-8CD8-9309BF8C2186}" destId="{3E133835-F7C8-4806-A1D3-216354F9B3EC}" srcOrd="0" destOrd="0" presId="urn:microsoft.com/office/officeart/2005/8/layout/vList2"/>
    <dgm:cxn modelId="{41E786A0-C257-42CB-91B6-BBD158DCD4DC}" type="presOf" srcId="{2B7BD86F-D45D-419B-9CD6-321886D7EBF7}" destId="{B5A5923D-4566-4EF2-823F-306E1A5CCE3F}" srcOrd="0" destOrd="0" presId="urn:microsoft.com/office/officeart/2005/8/layout/vList2"/>
    <dgm:cxn modelId="{DE6AE5EE-C104-424A-B9D9-628BB4A3C51D}" srcId="{2B7BD86F-D45D-419B-9CD6-321886D7EBF7}" destId="{E824DBE0-408C-4158-8CD8-9309BF8C2186}" srcOrd="0" destOrd="0" parTransId="{F46C2C4D-AE39-41D9-B477-8B3E5BC6A4BE}" sibTransId="{CA0AF741-A24E-416A-8294-886BBB7B0F67}"/>
    <dgm:cxn modelId="{C1FC2496-52E3-43D1-9E17-1BE5A3902546}" srcId="{2B7BD86F-D45D-419B-9CD6-321886D7EBF7}" destId="{1E291068-9358-4F0C-93D1-45E48B6B2F27}" srcOrd="2" destOrd="0" parTransId="{0376A885-5E56-44E6-8413-E07C31537318}" sibTransId="{0FBCA9D2-F365-482A-B4C4-83B63DD35AEE}"/>
    <dgm:cxn modelId="{C8CCE13B-D986-4299-8746-4BFEAD3B77A2}" type="presOf" srcId="{2C70A3F0-4DED-4B56-9579-8BAA73852C5D}" destId="{4235A637-0259-4C96-9C21-D33C2074B008}" srcOrd="0" destOrd="0" presId="urn:microsoft.com/office/officeart/2005/8/layout/vList2"/>
    <dgm:cxn modelId="{8A9DC0E8-B227-4474-AED8-22E963CDCD5B}" type="presOf" srcId="{1E291068-9358-4F0C-93D1-45E48B6B2F27}" destId="{FC6715A7-E82F-48DE-AD88-489E1CF47031}" srcOrd="0" destOrd="0" presId="urn:microsoft.com/office/officeart/2005/8/layout/vList2"/>
    <dgm:cxn modelId="{EA6AAF0E-5671-4C28-A405-68CF324F499C}" srcId="{2B7BD86F-D45D-419B-9CD6-321886D7EBF7}" destId="{2C70A3F0-4DED-4B56-9579-8BAA73852C5D}" srcOrd="1" destOrd="0" parTransId="{3536DB2F-3E19-4A69-BD9F-C7572065F338}" sibTransId="{DEFB3203-1ED2-4F00-8852-074D675DD2B1}"/>
    <dgm:cxn modelId="{BD407955-7E61-4279-B470-594341591D24}" type="presParOf" srcId="{B5A5923D-4566-4EF2-823F-306E1A5CCE3F}" destId="{3E133835-F7C8-4806-A1D3-216354F9B3EC}" srcOrd="0" destOrd="0" presId="urn:microsoft.com/office/officeart/2005/8/layout/vList2"/>
    <dgm:cxn modelId="{D896A0EB-0EAB-4237-9E0D-8A8EE5191124}" type="presParOf" srcId="{B5A5923D-4566-4EF2-823F-306E1A5CCE3F}" destId="{937316E5-EB66-4D1B-96AA-196D395DF6E0}" srcOrd="1" destOrd="0" presId="urn:microsoft.com/office/officeart/2005/8/layout/vList2"/>
    <dgm:cxn modelId="{02C5ED07-8B0C-433C-B578-3AABABC4A755}" type="presParOf" srcId="{B5A5923D-4566-4EF2-823F-306E1A5CCE3F}" destId="{4235A637-0259-4C96-9C21-D33C2074B008}" srcOrd="2" destOrd="0" presId="urn:microsoft.com/office/officeart/2005/8/layout/vList2"/>
    <dgm:cxn modelId="{A61630BA-45E2-469B-92D9-8946C4221151}" type="presParOf" srcId="{B5A5923D-4566-4EF2-823F-306E1A5CCE3F}" destId="{03D54E7C-7A85-4295-AFDD-3966FB71B800}" srcOrd="3" destOrd="0" presId="urn:microsoft.com/office/officeart/2005/8/layout/vList2"/>
    <dgm:cxn modelId="{021668FE-B0C4-4819-8810-C80CE5FDFC07}" type="presParOf" srcId="{B5A5923D-4566-4EF2-823F-306E1A5CCE3F}" destId="{FC6715A7-E82F-48DE-AD88-489E1CF470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52A8C2-FB76-4226-9A8D-42BEE2024BC2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384072B1-5206-43B7-85B0-D0D8BAAABF53}">
      <dgm:prSet phldrT="[텍스트]" custT="1"/>
      <dgm:spPr/>
      <dgm:t>
        <a:bodyPr lIns="0" tIns="0" rIns="0" bIns="0"/>
        <a:lstStyle/>
        <a:p>
          <a:pPr latinLnBrk="1"/>
          <a:r>
            <a:rPr lang="ko-KR" altLang="en-US" sz="1600" b="1" dirty="0" smtClean="0"/>
            <a:t>기본학점 표기 </a:t>
          </a:r>
          <a:r>
            <a:rPr lang="en-US" altLang="ko-KR" sz="1600" b="1" dirty="0" smtClean="0"/>
            <a:t/>
          </a:r>
          <a:br>
            <a:rPr lang="en-US" altLang="ko-KR" sz="1600" b="1" dirty="0" smtClean="0"/>
          </a:br>
          <a:r>
            <a:rPr lang="ko-KR" altLang="en-US" sz="1600" b="1" dirty="0" smtClean="0"/>
            <a:t>및 </a:t>
          </a:r>
          <a:r>
            <a:rPr lang="en-US" altLang="ko-KR" sz="1600" b="1" dirty="0" smtClean="0"/>
            <a:t/>
          </a:r>
          <a:br>
            <a:rPr lang="en-US" altLang="ko-KR" sz="1600" b="1" dirty="0" smtClean="0"/>
          </a:br>
          <a:r>
            <a:rPr lang="ko-KR" altLang="en-US" sz="1600" b="1" dirty="0" smtClean="0"/>
            <a:t>잔여 총 학점 표시</a:t>
          </a:r>
          <a:endParaRPr lang="ko-KR" altLang="en-US" sz="1600" b="1" dirty="0"/>
        </a:p>
      </dgm:t>
    </dgm:pt>
    <dgm:pt modelId="{99FB31AE-ACEE-4DC2-8DF3-B057A245E4C7}" type="parTrans" cxnId="{59207776-642C-44E1-B428-A7966C09287A}">
      <dgm:prSet/>
      <dgm:spPr/>
      <dgm:t>
        <a:bodyPr/>
        <a:lstStyle/>
        <a:p>
          <a:pPr latinLnBrk="1"/>
          <a:endParaRPr lang="ko-KR" altLang="en-US"/>
        </a:p>
      </dgm:t>
    </dgm:pt>
    <dgm:pt modelId="{1DD05DB6-BAED-4C28-93FD-9AE21FD6040D}" type="sibTrans" cxnId="{59207776-642C-44E1-B428-A7966C09287A}">
      <dgm:prSet/>
      <dgm:spPr/>
      <dgm:t>
        <a:bodyPr/>
        <a:lstStyle/>
        <a:p>
          <a:pPr latinLnBrk="1"/>
          <a:endParaRPr lang="ko-KR" altLang="en-US"/>
        </a:p>
      </dgm:t>
    </dgm:pt>
    <dgm:pt modelId="{BD04E115-DDD5-4089-8C28-75EAA0E1745F}">
      <dgm:prSet phldrT="[텍스트]" custT="1"/>
      <dgm:spPr/>
      <dgm:t>
        <a:bodyPr lIns="0" tIns="0" rIns="0" bIns="0"/>
        <a:lstStyle/>
        <a:p>
          <a:pPr latinLnBrk="1"/>
          <a:r>
            <a:rPr lang="ko-KR" altLang="en-US" sz="1600" b="1" dirty="0" smtClean="0"/>
            <a:t>잔여 학점 </a:t>
          </a:r>
          <a:r>
            <a:rPr lang="en-US" altLang="ko-KR" sz="1600" b="1" dirty="0" smtClean="0"/>
            <a:t>2</a:t>
          </a:r>
          <a:r>
            <a:rPr lang="ko-KR" altLang="en-US" sz="1600" b="1" dirty="0" smtClean="0"/>
            <a:t>분화</a:t>
          </a:r>
          <a:r>
            <a:rPr lang="en-US" altLang="ko-KR" sz="1600" b="1" dirty="0" smtClean="0"/>
            <a:t/>
          </a:r>
          <a:br>
            <a:rPr lang="en-US" altLang="ko-KR" sz="1600" b="1" dirty="0" smtClean="0"/>
          </a:br>
          <a:r>
            <a:rPr lang="en-US" altLang="ko-KR" sz="1600" b="1" dirty="0" smtClean="0"/>
            <a:t>(</a:t>
          </a:r>
          <a:r>
            <a:rPr lang="ko-KR" altLang="en-US" sz="1600" b="1" dirty="0" smtClean="0"/>
            <a:t>전공 교양</a:t>
          </a:r>
          <a:r>
            <a:rPr lang="en-US" altLang="ko-KR" sz="1600" b="1" dirty="0" smtClean="0"/>
            <a:t>)</a:t>
          </a:r>
          <a:br>
            <a:rPr lang="en-US" altLang="ko-KR" sz="1600" b="1" dirty="0" smtClean="0"/>
          </a:br>
          <a:r>
            <a:rPr lang="ko-KR" altLang="en-US" sz="1600" b="1" dirty="0" smtClean="0"/>
            <a:t>학생정보표시</a:t>
          </a:r>
          <a:endParaRPr lang="ko-KR" altLang="en-US" sz="1600" b="1" dirty="0"/>
        </a:p>
      </dgm:t>
    </dgm:pt>
    <dgm:pt modelId="{04D8ED5B-815D-4F0E-A88C-44FF83CBA547}" type="parTrans" cxnId="{8A921361-3941-4D9C-BC16-35C3739425C6}">
      <dgm:prSet/>
      <dgm:spPr/>
      <dgm:t>
        <a:bodyPr/>
        <a:lstStyle/>
        <a:p>
          <a:pPr latinLnBrk="1"/>
          <a:endParaRPr lang="ko-KR" altLang="en-US"/>
        </a:p>
      </dgm:t>
    </dgm:pt>
    <dgm:pt modelId="{B2E7DBF1-BB0D-420D-9625-61D05AC8F8AD}" type="sibTrans" cxnId="{8A921361-3941-4D9C-BC16-35C3739425C6}">
      <dgm:prSet/>
      <dgm:spPr/>
      <dgm:t>
        <a:bodyPr/>
        <a:lstStyle/>
        <a:p>
          <a:pPr latinLnBrk="1"/>
          <a:endParaRPr lang="ko-KR" altLang="en-US"/>
        </a:p>
      </dgm:t>
    </dgm:pt>
    <dgm:pt modelId="{5405519A-10F5-4B61-93DC-D1C130C0AB9A}">
      <dgm:prSet phldrT="[텍스트]" custT="1"/>
      <dgm:spPr/>
      <dgm:t>
        <a:bodyPr lIns="0" tIns="0" rIns="0" bIns="0"/>
        <a:lstStyle/>
        <a:p>
          <a:pPr latinLnBrk="1"/>
          <a:r>
            <a:rPr lang="ko-KR" altLang="en-US" sz="1600" b="1" dirty="0" smtClean="0"/>
            <a:t>잔여학점 </a:t>
          </a:r>
          <a:r>
            <a:rPr lang="en-US" altLang="ko-KR" sz="1600" b="1" dirty="0" smtClean="0"/>
            <a:t>4</a:t>
          </a:r>
          <a:r>
            <a:rPr lang="ko-KR" altLang="en-US" sz="1600" b="1" dirty="0" smtClean="0"/>
            <a:t>분화</a:t>
          </a:r>
          <a:r>
            <a:rPr lang="en-US" altLang="ko-KR" sz="1600" b="1" dirty="0" smtClean="0"/>
            <a:t/>
          </a:r>
          <a:br>
            <a:rPr lang="en-US" altLang="ko-KR" sz="1600" b="1" dirty="0" smtClean="0"/>
          </a:br>
          <a:r>
            <a:rPr lang="en-US" altLang="ko-KR" sz="1600" b="1" dirty="0" smtClean="0"/>
            <a:t>(</a:t>
          </a:r>
          <a:r>
            <a:rPr lang="ko-KR" altLang="en-US" sz="1600" b="1" dirty="0" err="1" smtClean="0"/>
            <a:t>전필</a:t>
          </a:r>
          <a:r>
            <a:rPr lang="en-US" altLang="ko-KR" sz="1600" b="1" dirty="0" smtClean="0"/>
            <a:t>, </a:t>
          </a:r>
          <a:r>
            <a:rPr lang="ko-KR" altLang="en-US" sz="1600" b="1" dirty="0" smtClean="0"/>
            <a:t>전선</a:t>
          </a:r>
          <a:r>
            <a:rPr lang="en-US" altLang="ko-KR" sz="1600" b="1" dirty="0" smtClean="0"/>
            <a:t>, </a:t>
          </a:r>
          <a:r>
            <a:rPr lang="ko-KR" altLang="en-US" sz="1600" b="1" dirty="0" err="1" smtClean="0"/>
            <a:t>교필</a:t>
          </a:r>
          <a:r>
            <a:rPr lang="en-US" altLang="ko-KR" sz="1600" b="1" dirty="0" smtClean="0"/>
            <a:t>, </a:t>
          </a:r>
          <a:r>
            <a:rPr lang="ko-KR" altLang="en-US" sz="1600" b="1" dirty="0" smtClean="0"/>
            <a:t>교선</a:t>
          </a:r>
          <a:r>
            <a:rPr lang="en-US" altLang="ko-KR" sz="1600" b="1" dirty="0" smtClean="0"/>
            <a:t>)</a:t>
          </a:r>
          <a:endParaRPr lang="ko-KR" altLang="en-US" sz="1600" b="1" dirty="0"/>
        </a:p>
      </dgm:t>
    </dgm:pt>
    <dgm:pt modelId="{3109322E-E330-4111-B474-492C8102D5C3}" type="parTrans" cxnId="{2FE422CA-337D-49FE-87DC-28B67E65F859}">
      <dgm:prSet/>
      <dgm:spPr/>
      <dgm:t>
        <a:bodyPr/>
        <a:lstStyle/>
        <a:p>
          <a:pPr latinLnBrk="1"/>
          <a:endParaRPr lang="ko-KR" altLang="en-US"/>
        </a:p>
      </dgm:t>
    </dgm:pt>
    <dgm:pt modelId="{76E6BB70-AB48-43FE-A3AF-A18A6A395978}" type="sibTrans" cxnId="{2FE422CA-337D-49FE-87DC-28B67E65F859}">
      <dgm:prSet/>
      <dgm:spPr/>
      <dgm:t>
        <a:bodyPr/>
        <a:lstStyle/>
        <a:p>
          <a:pPr latinLnBrk="1"/>
          <a:endParaRPr lang="ko-KR" altLang="en-US"/>
        </a:p>
      </dgm:t>
    </dgm:pt>
    <dgm:pt modelId="{90C0B1B3-426A-4381-A52B-F87D6D42EFDE}" type="pres">
      <dgm:prSet presAssocID="{C952A8C2-FB76-4226-9A8D-42BEE2024BC2}" presName="CompostProcess" presStyleCnt="0">
        <dgm:presLayoutVars>
          <dgm:dir/>
          <dgm:resizeHandles val="exact"/>
        </dgm:presLayoutVars>
      </dgm:prSet>
      <dgm:spPr/>
    </dgm:pt>
    <dgm:pt modelId="{ADBA9833-62BF-4455-AE77-470626A04D6D}" type="pres">
      <dgm:prSet presAssocID="{C952A8C2-FB76-4226-9A8D-42BEE2024BC2}" presName="arrow" presStyleLbl="bgShp" presStyleIdx="0" presStyleCnt="1" custScaleX="117647"/>
      <dgm:spPr/>
    </dgm:pt>
    <dgm:pt modelId="{72B8F594-9EFB-4705-9511-089E223042DC}" type="pres">
      <dgm:prSet presAssocID="{C952A8C2-FB76-4226-9A8D-42BEE2024BC2}" presName="linearProcess" presStyleCnt="0"/>
      <dgm:spPr/>
    </dgm:pt>
    <dgm:pt modelId="{780E5911-17EB-4470-B4E9-96A1BAE00E77}" type="pres">
      <dgm:prSet presAssocID="{384072B1-5206-43B7-85B0-D0D8BAAABF53}" presName="textNode" presStyleLbl="node1" presStyleIdx="0" presStyleCnt="3" custScaleX="194642" custScaleY="1341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527CE2-1249-44F4-9C85-510BA900E1E6}" type="pres">
      <dgm:prSet presAssocID="{1DD05DB6-BAED-4C28-93FD-9AE21FD6040D}" presName="sibTrans" presStyleCnt="0"/>
      <dgm:spPr/>
    </dgm:pt>
    <dgm:pt modelId="{6A26505C-C85A-4DD2-8729-AD92B5C2BD19}" type="pres">
      <dgm:prSet presAssocID="{BD04E115-DDD5-4089-8C28-75EAA0E1745F}" presName="textNode" presStyleLbl="node1" presStyleIdx="1" presStyleCnt="3" custScaleX="184447" custScaleY="134179" custLinFactNeighborX="-9197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D0526B-A1FA-4D9F-867C-A98E07B91D52}" type="pres">
      <dgm:prSet presAssocID="{B2E7DBF1-BB0D-420D-9625-61D05AC8F8AD}" presName="sibTrans" presStyleCnt="0"/>
      <dgm:spPr/>
    </dgm:pt>
    <dgm:pt modelId="{399F82AF-2199-42F3-BEA5-E5A03806D204}" type="pres">
      <dgm:prSet presAssocID="{5405519A-10F5-4B61-93DC-D1C130C0AB9A}" presName="textNode" presStyleLbl="node1" presStyleIdx="2" presStyleCnt="3" custScaleX="209221" custScaleY="134179" custLinFactX="-7905" custLinFactNeighborX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61A18E-B265-4332-8396-B2E47F87D65F}" type="presOf" srcId="{5405519A-10F5-4B61-93DC-D1C130C0AB9A}" destId="{399F82AF-2199-42F3-BEA5-E5A03806D204}" srcOrd="0" destOrd="0" presId="urn:microsoft.com/office/officeart/2005/8/layout/hProcess9"/>
    <dgm:cxn modelId="{661FD3C8-9AED-424F-A873-07339F848097}" type="presOf" srcId="{BD04E115-DDD5-4089-8C28-75EAA0E1745F}" destId="{6A26505C-C85A-4DD2-8729-AD92B5C2BD19}" srcOrd="0" destOrd="0" presId="urn:microsoft.com/office/officeart/2005/8/layout/hProcess9"/>
    <dgm:cxn modelId="{2FE422CA-337D-49FE-87DC-28B67E65F859}" srcId="{C952A8C2-FB76-4226-9A8D-42BEE2024BC2}" destId="{5405519A-10F5-4B61-93DC-D1C130C0AB9A}" srcOrd="2" destOrd="0" parTransId="{3109322E-E330-4111-B474-492C8102D5C3}" sibTransId="{76E6BB70-AB48-43FE-A3AF-A18A6A395978}"/>
    <dgm:cxn modelId="{59207776-642C-44E1-B428-A7966C09287A}" srcId="{C952A8C2-FB76-4226-9A8D-42BEE2024BC2}" destId="{384072B1-5206-43B7-85B0-D0D8BAAABF53}" srcOrd="0" destOrd="0" parTransId="{99FB31AE-ACEE-4DC2-8DF3-B057A245E4C7}" sibTransId="{1DD05DB6-BAED-4C28-93FD-9AE21FD6040D}"/>
    <dgm:cxn modelId="{8A921361-3941-4D9C-BC16-35C3739425C6}" srcId="{C952A8C2-FB76-4226-9A8D-42BEE2024BC2}" destId="{BD04E115-DDD5-4089-8C28-75EAA0E1745F}" srcOrd="1" destOrd="0" parTransId="{04D8ED5B-815D-4F0E-A88C-44FF83CBA547}" sibTransId="{B2E7DBF1-BB0D-420D-9625-61D05AC8F8AD}"/>
    <dgm:cxn modelId="{34479358-B6E6-4586-91C7-A6F4E2BB6216}" type="presOf" srcId="{384072B1-5206-43B7-85B0-D0D8BAAABF53}" destId="{780E5911-17EB-4470-B4E9-96A1BAE00E77}" srcOrd="0" destOrd="0" presId="urn:microsoft.com/office/officeart/2005/8/layout/hProcess9"/>
    <dgm:cxn modelId="{C5F48BD0-6622-473E-9222-CF44A0E35841}" type="presOf" srcId="{C952A8C2-FB76-4226-9A8D-42BEE2024BC2}" destId="{90C0B1B3-426A-4381-A52B-F87D6D42EFDE}" srcOrd="0" destOrd="0" presId="urn:microsoft.com/office/officeart/2005/8/layout/hProcess9"/>
    <dgm:cxn modelId="{1453DA58-7F9E-409B-B248-0ACBFCF0F0F6}" type="presParOf" srcId="{90C0B1B3-426A-4381-A52B-F87D6D42EFDE}" destId="{ADBA9833-62BF-4455-AE77-470626A04D6D}" srcOrd="0" destOrd="0" presId="urn:microsoft.com/office/officeart/2005/8/layout/hProcess9"/>
    <dgm:cxn modelId="{7740B610-A50E-4518-941C-2C287582F965}" type="presParOf" srcId="{90C0B1B3-426A-4381-A52B-F87D6D42EFDE}" destId="{72B8F594-9EFB-4705-9511-089E223042DC}" srcOrd="1" destOrd="0" presId="urn:microsoft.com/office/officeart/2005/8/layout/hProcess9"/>
    <dgm:cxn modelId="{3A8C4439-265A-4679-A273-EF92E51C2839}" type="presParOf" srcId="{72B8F594-9EFB-4705-9511-089E223042DC}" destId="{780E5911-17EB-4470-B4E9-96A1BAE00E77}" srcOrd="0" destOrd="0" presId="urn:microsoft.com/office/officeart/2005/8/layout/hProcess9"/>
    <dgm:cxn modelId="{23A8C3DB-E69F-42A8-8C9E-3744102FDD11}" type="presParOf" srcId="{72B8F594-9EFB-4705-9511-089E223042DC}" destId="{A5527CE2-1249-44F4-9C85-510BA900E1E6}" srcOrd="1" destOrd="0" presId="urn:microsoft.com/office/officeart/2005/8/layout/hProcess9"/>
    <dgm:cxn modelId="{0F07A5F7-7D96-4BB3-BE31-E1FEFBF9C9B0}" type="presParOf" srcId="{72B8F594-9EFB-4705-9511-089E223042DC}" destId="{6A26505C-C85A-4DD2-8729-AD92B5C2BD19}" srcOrd="2" destOrd="0" presId="urn:microsoft.com/office/officeart/2005/8/layout/hProcess9"/>
    <dgm:cxn modelId="{45F481EA-7CB2-4871-9D42-70E7AAF8A2F6}" type="presParOf" srcId="{72B8F594-9EFB-4705-9511-089E223042DC}" destId="{E9D0526B-A1FA-4D9F-867C-A98E07B91D52}" srcOrd="3" destOrd="0" presId="urn:microsoft.com/office/officeart/2005/8/layout/hProcess9"/>
    <dgm:cxn modelId="{4D913DD8-A942-4654-BD65-3DA85A9F1C7A}" type="presParOf" srcId="{72B8F594-9EFB-4705-9511-089E223042DC}" destId="{399F82AF-2199-42F3-BEA5-E5A03806D20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52A8C2-FB76-4226-9A8D-42BEE2024BC2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384072B1-5206-43B7-85B0-D0D8BAAABF53}">
      <dgm:prSet phldrT="[텍스트]" custT="1"/>
      <dgm:spPr/>
      <dgm:t>
        <a:bodyPr lIns="0" tIns="0" rIns="0" bIns="0"/>
        <a:lstStyle/>
        <a:p>
          <a:pPr latinLnBrk="1"/>
          <a:r>
            <a:rPr lang="ko-KR" altLang="en-US" sz="1600" b="1" dirty="0" smtClean="0"/>
            <a:t>보고서 추가 및</a:t>
          </a:r>
          <a:endParaRPr lang="en-US" altLang="ko-KR" sz="1600" b="1" dirty="0" smtClean="0"/>
        </a:p>
        <a:p>
          <a:pPr latinLnBrk="1"/>
          <a:r>
            <a:rPr lang="ko-KR" altLang="en-US" sz="1600" b="1" dirty="0" smtClean="0"/>
            <a:t>보고서 내용 인쇄</a:t>
          </a:r>
          <a:endParaRPr lang="ko-KR" altLang="en-US" sz="1600" b="1" dirty="0"/>
        </a:p>
      </dgm:t>
    </dgm:pt>
    <dgm:pt modelId="{99FB31AE-ACEE-4DC2-8DF3-B057A245E4C7}" type="parTrans" cxnId="{59207776-642C-44E1-B428-A7966C09287A}">
      <dgm:prSet/>
      <dgm:spPr/>
      <dgm:t>
        <a:bodyPr/>
        <a:lstStyle/>
        <a:p>
          <a:pPr latinLnBrk="1"/>
          <a:endParaRPr lang="ko-KR" altLang="en-US"/>
        </a:p>
      </dgm:t>
    </dgm:pt>
    <dgm:pt modelId="{1DD05DB6-BAED-4C28-93FD-9AE21FD6040D}" type="sibTrans" cxnId="{59207776-642C-44E1-B428-A7966C09287A}">
      <dgm:prSet/>
      <dgm:spPr/>
      <dgm:t>
        <a:bodyPr/>
        <a:lstStyle/>
        <a:p>
          <a:pPr latinLnBrk="1"/>
          <a:endParaRPr lang="ko-KR" altLang="en-US"/>
        </a:p>
      </dgm:t>
    </dgm:pt>
    <dgm:pt modelId="{BD04E115-DDD5-4089-8C28-75EAA0E1745F}">
      <dgm:prSet phldrT="[텍스트]" custT="1"/>
      <dgm:spPr/>
      <dgm:t>
        <a:bodyPr lIns="0" tIns="0" rIns="0" bIns="0"/>
        <a:lstStyle/>
        <a:p>
          <a:pPr latinLnBrk="1"/>
          <a:r>
            <a:rPr lang="ko-KR" altLang="en-US" sz="1600" b="1" dirty="0" smtClean="0"/>
            <a:t>보고서 삭제</a:t>
          </a:r>
          <a:endParaRPr lang="ko-KR" altLang="en-US" sz="1600" b="1" dirty="0"/>
        </a:p>
      </dgm:t>
    </dgm:pt>
    <dgm:pt modelId="{04D8ED5B-815D-4F0E-A88C-44FF83CBA547}" type="parTrans" cxnId="{8A921361-3941-4D9C-BC16-35C3739425C6}">
      <dgm:prSet/>
      <dgm:spPr/>
      <dgm:t>
        <a:bodyPr/>
        <a:lstStyle/>
        <a:p>
          <a:pPr latinLnBrk="1"/>
          <a:endParaRPr lang="ko-KR" altLang="en-US"/>
        </a:p>
      </dgm:t>
    </dgm:pt>
    <dgm:pt modelId="{B2E7DBF1-BB0D-420D-9625-61D05AC8F8AD}" type="sibTrans" cxnId="{8A921361-3941-4D9C-BC16-35C3739425C6}">
      <dgm:prSet/>
      <dgm:spPr/>
      <dgm:t>
        <a:bodyPr/>
        <a:lstStyle/>
        <a:p>
          <a:pPr latinLnBrk="1"/>
          <a:endParaRPr lang="ko-KR" altLang="en-US"/>
        </a:p>
      </dgm:t>
    </dgm:pt>
    <dgm:pt modelId="{90C0B1B3-426A-4381-A52B-F87D6D42EFDE}" type="pres">
      <dgm:prSet presAssocID="{C952A8C2-FB76-4226-9A8D-42BEE2024BC2}" presName="CompostProcess" presStyleCnt="0">
        <dgm:presLayoutVars>
          <dgm:dir/>
          <dgm:resizeHandles val="exact"/>
        </dgm:presLayoutVars>
      </dgm:prSet>
      <dgm:spPr/>
    </dgm:pt>
    <dgm:pt modelId="{ADBA9833-62BF-4455-AE77-470626A04D6D}" type="pres">
      <dgm:prSet presAssocID="{C952A8C2-FB76-4226-9A8D-42BEE2024BC2}" presName="arrow" presStyleLbl="bgShp" presStyleIdx="0" presStyleCnt="1" custScaleX="117647"/>
      <dgm:spPr/>
    </dgm:pt>
    <dgm:pt modelId="{72B8F594-9EFB-4705-9511-089E223042DC}" type="pres">
      <dgm:prSet presAssocID="{C952A8C2-FB76-4226-9A8D-42BEE2024BC2}" presName="linearProcess" presStyleCnt="0"/>
      <dgm:spPr/>
    </dgm:pt>
    <dgm:pt modelId="{780E5911-17EB-4470-B4E9-96A1BAE00E77}" type="pres">
      <dgm:prSet presAssocID="{384072B1-5206-43B7-85B0-D0D8BAAABF53}" presName="textNode" presStyleLbl="node1" presStyleIdx="0" presStyleCnt="2" custScaleX="194642" custScaleY="1341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527CE2-1249-44F4-9C85-510BA900E1E6}" type="pres">
      <dgm:prSet presAssocID="{1DD05DB6-BAED-4C28-93FD-9AE21FD6040D}" presName="sibTrans" presStyleCnt="0"/>
      <dgm:spPr/>
    </dgm:pt>
    <dgm:pt modelId="{6A26505C-C85A-4DD2-8729-AD92B5C2BD19}" type="pres">
      <dgm:prSet presAssocID="{BD04E115-DDD5-4089-8C28-75EAA0E1745F}" presName="textNode" presStyleLbl="node1" presStyleIdx="1" presStyleCnt="2" custScaleX="184447" custScaleY="134179" custLinFactNeighborX="-9197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76171E4-D11E-4F89-A4DA-D983E4486E79}" type="presOf" srcId="{C952A8C2-FB76-4226-9A8D-42BEE2024BC2}" destId="{90C0B1B3-426A-4381-A52B-F87D6D42EFDE}" srcOrd="0" destOrd="0" presId="urn:microsoft.com/office/officeart/2005/8/layout/hProcess9"/>
    <dgm:cxn modelId="{A52E0011-A724-40E3-8491-C5E7A673095F}" type="presOf" srcId="{384072B1-5206-43B7-85B0-D0D8BAAABF53}" destId="{780E5911-17EB-4470-B4E9-96A1BAE00E77}" srcOrd="0" destOrd="0" presId="urn:microsoft.com/office/officeart/2005/8/layout/hProcess9"/>
    <dgm:cxn modelId="{949B2F17-289A-4D24-A1BD-12A008C0D915}" type="presOf" srcId="{BD04E115-DDD5-4089-8C28-75EAA0E1745F}" destId="{6A26505C-C85A-4DD2-8729-AD92B5C2BD19}" srcOrd="0" destOrd="0" presId="urn:microsoft.com/office/officeart/2005/8/layout/hProcess9"/>
    <dgm:cxn modelId="{59207776-642C-44E1-B428-A7966C09287A}" srcId="{C952A8C2-FB76-4226-9A8D-42BEE2024BC2}" destId="{384072B1-5206-43B7-85B0-D0D8BAAABF53}" srcOrd="0" destOrd="0" parTransId="{99FB31AE-ACEE-4DC2-8DF3-B057A245E4C7}" sibTransId="{1DD05DB6-BAED-4C28-93FD-9AE21FD6040D}"/>
    <dgm:cxn modelId="{8A921361-3941-4D9C-BC16-35C3739425C6}" srcId="{C952A8C2-FB76-4226-9A8D-42BEE2024BC2}" destId="{BD04E115-DDD5-4089-8C28-75EAA0E1745F}" srcOrd="1" destOrd="0" parTransId="{04D8ED5B-815D-4F0E-A88C-44FF83CBA547}" sibTransId="{B2E7DBF1-BB0D-420D-9625-61D05AC8F8AD}"/>
    <dgm:cxn modelId="{BBED0025-3665-4B0E-8F7C-FF7C3F2B122D}" type="presParOf" srcId="{90C0B1B3-426A-4381-A52B-F87D6D42EFDE}" destId="{ADBA9833-62BF-4455-AE77-470626A04D6D}" srcOrd="0" destOrd="0" presId="urn:microsoft.com/office/officeart/2005/8/layout/hProcess9"/>
    <dgm:cxn modelId="{EC8BC749-B3CE-4496-9A16-2565EBCC7825}" type="presParOf" srcId="{90C0B1B3-426A-4381-A52B-F87D6D42EFDE}" destId="{72B8F594-9EFB-4705-9511-089E223042DC}" srcOrd="1" destOrd="0" presId="urn:microsoft.com/office/officeart/2005/8/layout/hProcess9"/>
    <dgm:cxn modelId="{8D7385EA-415F-43E0-9614-85BF2AC483D3}" type="presParOf" srcId="{72B8F594-9EFB-4705-9511-089E223042DC}" destId="{780E5911-17EB-4470-B4E9-96A1BAE00E77}" srcOrd="0" destOrd="0" presId="urn:microsoft.com/office/officeart/2005/8/layout/hProcess9"/>
    <dgm:cxn modelId="{57963861-64A2-4C73-8407-7B4C7D6ED531}" type="presParOf" srcId="{72B8F594-9EFB-4705-9511-089E223042DC}" destId="{A5527CE2-1249-44F4-9C85-510BA900E1E6}" srcOrd="1" destOrd="0" presId="urn:microsoft.com/office/officeart/2005/8/layout/hProcess9"/>
    <dgm:cxn modelId="{A22294B7-40BB-44A9-926B-A444BE55686D}" type="presParOf" srcId="{72B8F594-9EFB-4705-9511-089E223042DC}" destId="{6A26505C-C85A-4DD2-8729-AD92B5C2BD1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52A8C2-FB76-4226-9A8D-42BEE2024BC2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</dgm:pt>
    <dgm:pt modelId="{384072B1-5206-43B7-85B0-D0D8BAAABF53}">
      <dgm:prSet phldrT="[텍스트]" custT="1"/>
      <dgm:spPr/>
      <dgm:t>
        <a:bodyPr lIns="0" tIns="0" rIns="0" bIns="0"/>
        <a:lstStyle/>
        <a:p>
          <a:pPr latinLnBrk="1"/>
          <a:r>
            <a:rPr lang="ko-KR" altLang="en-US" sz="1600" b="1" dirty="0" smtClean="0"/>
            <a:t>수익</a:t>
          </a:r>
          <a:r>
            <a:rPr lang="en-US" altLang="ko-KR" sz="1600" b="1" dirty="0" smtClean="0"/>
            <a:t>, </a:t>
          </a:r>
          <a:r>
            <a:rPr lang="ko-KR" altLang="en-US" sz="1600" b="1" dirty="0" smtClean="0"/>
            <a:t>지출 관리</a:t>
          </a:r>
          <a:endParaRPr lang="ko-KR" altLang="en-US" sz="1600" b="1" dirty="0"/>
        </a:p>
      </dgm:t>
    </dgm:pt>
    <dgm:pt modelId="{99FB31AE-ACEE-4DC2-8DF3-B057A245E4C7}" type="parTrans" cxnId="{59207776-642C-44E1-B428-A7966C09287A}">
      <dgm:prSet/>
      <dgm:spPr/>
      <dgm:t>
        <a:bodyPr/>
        <a:lstStyle/>
        <a:p>
          <a:pPr latinLnBrk="1"/>
          <a:endParaRPr lang="ko-KR" altLang="en-US"/>
        </a:p>
      </dgm:t>
    </dgm:pt>
    <dgm:pt modelId="{1DD05DB6-BAED-4C28-93FD-9AE21FD6040D}" type="sibTrans" cxnId="{59207776-642C-44E1-B428-A7966C09287A}">
      <dgm:prSet/>
      <dgm:spPr/>
      <dgm:t>
        <a:bodyPr/>
        <a:lstStyle/>
        <a:p>
          <a:pPr latinLnBrk="1"/>
          <a:endParaRPr lang="ko-KR" altLang="en-US"/>
        </a:p>
      </dgm:t>
    </dgm:pt>
    <dgm:pt modelId="{BD04E115-DDD5-4089-8C28-75EAA0E1745F}">
      <dgm:prSet phldrT="[텍스트]" custT="1"/>
      <dgm:spPr/>
      <dgm:t>
        <a:bodyPr lIns="0" tIns="0" rIns="0" bIns="0"/>
        <a:lstStyle/>
        <a:p>
          <a:pPr latinLnBrk="1"/>
          <a:r>
            <a:rPr lang="ko-KR" altLang="en-US" sz="1600" b="1" dirty="0" smtClean="0"/>
            <a:t>지출 시 지출내용 저장</a:t>
          </a:r>
          <a:endParaRPr lang="ko-KR" altLang="en-US" sz="1600" b="1" dirty="0"/>
        </a:p>
      </dgm:t>
    </dgm:pt>
    <dgm:pt modelId="{04D8ED5B-815D-4F0E-A88C-44FF83CBA547}" type="parTrans" cxnId="{8A921361-3941-4D9C-BC16-35C3739425C6}">
      <dgm:prSet/>
      <dgm:spPr/>
      <dgm:t>
        <a:bodyPr/>
        <a:lstStyle/>
        <a:p>
          <a:pPr latinLnBrk="1"/>
          <a:endParaRPr lang="ko-KR" altLang="en-US"/>
        </a:p>
      </dgm:t>
    </dgm:pt>
    <dgm:pt modelId="{B2E7DBF1-BB0D-420D-9625-61D05AC8F8AD}" type="sibTrans" cxnId="{8A921361-3941-4D9C-BC16-35C3739425C6}">
      <dgm:prSet/>
      <dgm:spPr/>
      <dgm:t>
        <a:bodyPr/>
        <a:lstStyle/>
        <a:p>
          <a:pPr latinLnBrk="1"/>
          <a:endParaRPr lang="ko-KR" altLang="en-US"/>
        </a:p>
      </dgm:t>
    </dgm:pt>
    <dgm:pt modelId="{5405519A-10F5-4B61-93DC-D1C130C0AB9A}">
      <dgm:prSet phldrT="[텍스트]" custT="1"/>
      <dgm:spPr/>
      <dgm:t>
        <a:bodyPr lIns="0" tIns="0" rIns="0" bIns="0"/>
        <a:lstStyle/>
        <a:p>
          <a:pPr latinLnBrk="1"/>
          <a:r>
            <a:rPr lang="ko-KR" altLang="en-US" sz="1600" b="1" dirty="0" smtClean="0"/>
            <a:t>지출내용 </a:t>
          </a:r>
          <a:r>
            <a:rPr lang="en-US" altLang="ko-KR" sz="1600" b="1" dirty="0" smtClean="0"/>
            <a:t>100</a:t>
          </a:r>
          <a:r>
            <a:rPr lang="ko-KR" altLang="en-US" sz="1600" b="1" dirty="0" smtClean="0"/>
            <a:t>개로 한정</a:t>
          </a:r>
          <a:r>
            <a:rPr lang="en-US" altLang="ko-KR" sz="1600" b="1" dirty="0" smtClean="0"/>
            <a:t>,</a:t>
          </a:r>
        </a:p>
        <a:p>
          <a:pPr latinLnBrk="1"/>
          <a:r>
            <a:rPr lang="ko-KR" altLang="en-US" sz="1600" b="1" dirty="0" smtClean="0"/>
            <a:t>지출내용 인쇄</a:t>
          </a:r>
          <a:endParaRPr lang="ko-KR" altLang="en-US" sz="1600" b="1" dirty="0"/>
        </a:p>
      </dgm:t>
    </dgm:pt>
    <dgm:pt modelId="{3109322E-E330-4111-B474-492C8102D5C3}" type="parTrans" cxnId="{2FE422CA-337D-49FE-87DC-28B67E65F859}">
      <dgm:prSet/>
      <dgm:spPr/>
      <dgm:t>
        <a:bodyPr/>
        <a:lstStyle/>
        <a:p>
          <a:pPr latinLnBrk="1"/>
          <a:endParaRPr lang="ko-KR" altLang="en-US"/>
        </a:p>
      </dgm:t>
    </dgm:pt>
    <dgm:pt modelId="{76E6BB70-AB48-43FE-A3AF-A18A6A395978}" type="sibTrans" cxnId="{2FE422CA-337D-49FE-87DC-28B67E65F859}">
      <dgm:prSet/>
      <dgm:spPr/>
      <dgm:t>
        <a:bodyPr/>
        <a:lstStyle/>
        <a:p>
          <a:pPr latinLnBrk="1"/>
          <a:endParaRPr lang="ko-KR" altLang="en-US"/>
        </a:p>
      </dgm:t>
    </dgm:pt>
    <dgm:pt modelId="{90C0B1B3-426A-4381-A52B-F87D6D42EFDE}" type="pres">
      <dgm:prSet presAssocID="{C952A8C2-FB76-4226-9A8D-42BEE2024BC2}" presName="CompostProcess" presStyleCnt="0">
        <dgm:presLayoutVars>
          <dgm:dir/>
          <dgm:resizeHandles val="exact"/>
        </dgm:presLayoutVars>
      </dgm:prSet>
      <dgm:spPr/>
    </dgm:pt>
    <dgm:pt modelId="{ADBA9833-62BF-4455-AE77-470626A04D6D}" type="pres">
      <dgm:prSet presAssocID="{C952A8C2-FB76-4226-9A8D-42BEE2024BC2}" presName="arrow" presStyleLbl="bgShp" presStyleIdx="0" presStyleCnt="1" custScaleX="117647"/>
      <dgm:spPr/>
    </dgm:pt>
    <dgm:pt modelId="{72B8F594-9EFB-4705-9511-089E223042DC}" type="pres">
      <dgm:prSet presAssocID="{C952A8C2-FB76-4226-9A8D-42BEE2024BC2}" presName="linearProcess" presStyleCnt="0"/>
      <dgm:spPr/>
    </dgm:pt>
    <dgm:pt modelId="{780E5911-17EB-4470-B4E9-96A1BAE00E77}" type="pres">
      <dgm:prSet presAssocID="{384072B1-5206-43B7-85B0-D0D8BAAABF53}" presName="textNode" presStyleLbl="node1" presStyleIdx="0" presStyleCnt="3" custScaleX="169855" custScaleY="1341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527CE2-1249-44F4-9C85-510BA900E1E6}" type="pres">
      <dgm:prSet presAssocID="{1DD05DB6-BAED-4C28-93FD-9AE21FD6040D}" presName="sibTrans" presStyleCnt="0"/>
      <dgm:spPr/>
    </dgm:pt>
    <dgm:pt modelId="{6A26505C-C85A-4DD2-8729-AD92B5C2BD19}" type="pres">
      <dgm:prSet presAssocID="{BD04E115-DDD5-4089-8C28-75EAA0E1745F}" presName="textNode" presStyleLbl="node1" presStyleIdx="1" presStyleCnt="3" custScaleX="184447" custScaleY="134179" custLinFactNeighborX="-9197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D0526B-A1FA-4D9F-867C-A98E07B91D52}" type="pres">
      <dgm:prSet presAssocID="{B2E7DBF1-BB0D-420D-9625-61D05AC8F8AD}" presName="sibTrans" presStyleCnt="0"/>
      <dgm:spPr/>
    </dgm:pt>
    <dgm:pt modelId="{399F82AF-2199-42F3-BEA5-E5A03806D204}" type="pres">
      <dgm:prSet presAssocID="{5405519A-10F5-4B61-93DC-D1C130C0AB9A}" presName="textNode" presStyleLbl="node1" presStyleIdx="2" presStyleCnt="3" custScaleX="235234" custScaleY="134179" custLinFactX="-7905" custLinFactNeighborX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3899940-876C-45FE-9D7B-A26E0A6040FE}" type="presOf" srcId="{C952A8C2-FB76-4226-9A8D-42BEE2024BC2}" destId="{90C0B1B3-426A-4381-A52B-F87D6D42EFDE}" srcOrd="0" destOrd="0" presId="urn:microsoft.com/office/officeart/2005/8/layout/hProcess9"/>
    <dgm:cxn modelId="{FA01FCDA-9F75-485A-8CBB-B26633795D30}" type="presOf" srcId="{BD04E115-DDD5-4089-8C28-75EAA0E1745F}" destId="{6A26505C-C85A-4DD2-8729-AD92B5C2BD19}" srcOrd="0" destOrd="0" presId="urn:microsoft.com/office/officeart/2005/8/layout/hProcess9"/>
    <dgm:cxn modelId="{2FE422CA-337D-49FE-87DC-28B67E65F859}" srcId="{C952A8C2-FB76-4226-9A8D-42BEE2024BC2}" destId="{5405519A-10F5-4B61-93DC-D1C130C0AB9A}" srcOrd="2" destOrd="0" parTransId="{3109322E-E330-4111-B474-492C8102D5C3}" sibTransId="{76E6BB70-AB48-43FE-A3AF-A18A6A395978}"/>
    <dgm:cxn modelId="{EA454F99-A48A-465E-88C8-1303B44B7EEC}" type="presOf" srcId="{384072B1-5206-43B7-85B0-D0D8BAAABF53}" destId="{780E5911-17EB-4470-B4E9-96A1BAE00E77}" srcOrd="0" destOrd="0" presId="urn:microsoft.com/office/officeart/2005/8/layout/hProcess9"/>
    <dgm:cxn modelId="{59207776-642C-44E1-B428-A7966C09287A}" srcId="{C952A8C2-FB76-4226-9A8D-42BEE2024BC2}" destId="{384072B1-5206-43B7-85B0-D0D8BAAABF53}" srcOrd="0" destOrd="0" parTransId="{99FB31AE-ACEE-4DC2-8DF3-B057A245E4C7}" sibTransId="{1DD05DB6-BAED-4C28-93FD-9AE21FD6040D}"/>
    <dgm:cxn modelId="{8A921361-3941-4D9C-BC16-35C3739425C6}" srcId="{C952A8C2-FB76-4226-9A8D-42BEE2024BC2}" destId="{BD04E115-DDD5-4089-8C28-75EAA0E1745F}" srcOrd="1" destOrd="0" parTransId="{04D8ED5B-815D-4F0E-A88C-44FF83CBA547}" sibTransId="{B2E7DBF1-BB0D-420D-9625-61D05AC8F8AD}"/>
    <dgm:cxn modelId="{8F7CD737-29D3-4434-8E92-C86F840103B6}" type="presOf" srcId="{5405519A-10F5-4B61-93DC-D1C130C0AB9A}" destId="{399F82AF-2199-42F3-BEA5-E5A03806D204}" srcOrd="0" destOrd="0" presId="urn:microsoft.com/office/officeart/2005/8/layout/hProcess9"/>
    <dgm:cxn modelId="{3661294B-2071-4AF5-A2CE-88CE51CDF630}" type="presParOf" srcId="{90C0B1B3-426A-4381-A52B-F87D6D42EFDE}" destId="{ADBA9833-62BF-4455-AE77-470626A04D6D}" srcOrd="0" destOrd="0" presId="urn:microsoft.com/office/officeart/2005/8/layout/hProcess9"/>
    <dgm:cxn modelId="{6DF06F11-4DCF-481B-A558-896DF63246C2}" type="presParOf" srcId="{90C0B1B3-426A-4381-A52B-F87D6D42EFDE}" destId="{72B8F594-9EFB-4705-9511-089E223042DC}" srcOrd="1" destOrd="0" presId="urn:microsoft.com/office/officeart/2005/8/layout/hProcess9"/>
    <dgm:cxn modelId="{7F1FB72C-AB1A-47A3-8A89-60D662CE03F6}" type="presParOf" srcId="{72B8F594-9EFB-4705-9511-089E223042DC}" destId="{780E5911-17EB-4470-B4E9-96A1BAE00E77}" srcOrd="0" destOrd="0" presId="urn:microsoft.com/office/officeart/2005/8/layout/hProcess9"/>
    <dgm:cxn modelId="{3714E7A0-3BBC-40E5-8B99-C8EA986BD474}" type="presParOf" srcId="{72B8F594-9EFB-4705-9511-089E223042DC}" destId="{A5527CE2-1249-44F4-9C85-510BA900E1E6}" srcOrd="1" destOrd="0" presId="urn:microsoft.com/office/officeart/2005/8/layout/hProcess9"/>
    <dgm:cxn modelId="{DC5F0984-268F-45D4-B2E1-BA3C64F21CCA}" type="presParOf" srcId="{72B8F594-9EFB-4705-9511-089E223042DC}" destId="{6A26505C-C85A-4DD2-8729-AD92B5C2BD19}" srcOrd="2" destOrd="0" presId="urn:microsoft.com/office/officeart/2005/8/layout/hProcess9"/>
    <dgm:cxn modelId="{969475B1-3E3C-4C67-A796-12C966EBBDC4}" type="presParOf" srcId="{72B8F594-9EFB-4705-9511-089E223042DC}" destId="{E9D0526B-A1FA-4D9F-867C-A98E07B91D52}" srcOrd="3" destOrd="0" presId="urn:microsoft.com/office/officeart/2005/8/layout/hProcess9"/>
    <dgm:cxn modelId="{305DA226-68F4-4EB1-B0D4-91D3E77A0B3D}" type="presParOf" srcId="{72B8F594-9EFB-4705-9511-089E223042DC}" destId="{399F82AF-2199-42F3-BEA5-E5A03806D20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133835-F7C8-4806-A1D3-216354F9B3EC}">
      <dsp:nvSpPr>
        <dsp:cNvPr id="0" name=""/>
        <dsp:cNvSpPr/>
      </dsp:nvSpPr>
      <dsp:spPr>
        <a:xfrm>
          <a:off x="0" y="333987"/>
          <a:ext cx="2471935" cy="674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학교 졸업</a:t>
          </a:r>
          <a:endParaRPr lang="ko-KR" altLang="en-US" sz="2400" kern="1200" dirty="0"/>
        </a:p>
      </dsp:txBody>
      <dsp:txXfrm>
        <a:off x="0" y="333987"/>
        <a:ext cx="2471935" cy="674123"/>
      </dsp:txXfrm>
    </dsp:sp>
    <dsp:sp modelId="{4235A637-0259-4C96-9C21-D33C2074B008}">
      <dsp:nvSpPr>
        <dsp:cNvPr id="0" name=""/>
        <dsp:cNvSpPr/>
      </dsp:nvSpPr>
      <dsp:spPr>
        <a:xfrm>
          <a:off x="0" y="1538216"/>
          <a:ext cx="2471935" cy="8393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스케줄관리</a:t>
          </a:r>
          <a:endParaRPr lang="ko-KR" altLang="en-US" sz="2400" kern="1200" dirty="0"/>
        </a:p>
      </dsp:txBody>
      <dsp:txXfrm>
        <a:off x="0" y="1538216"/>
        <a:ext cx="2471935" cy="839374"/>
      </dsp:txXfrm>
    </dsp:sp>
    <dsp:sp modelId="{FC6715A7-E82F-48DE-AD88-489E1CF47031}">
      <dsp:nvSpPr>
        <dsp:cNvPr id="0" name=""/>
        <dsp:cNvSpPr/>
      </dsp:nvSpPr>
      <dsp:spPr>
        <a:xfrm>
          <a:off x="0" y="2952324"/>
          <a:ext cx="2471935" cy="7633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경재 활동</a:t>
          </a:r>
          <a:endParaRPr lang="ko-KR" altLang="en-US" sz="2400" kern="1200" dirty="0"/>
        </a:p>
      </dsp:txBody>
      <dsp:txXfrm>
        <a:off x="0" y="2952324"/>
        <a:ext cx="2471935" cy="7633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133835-F7C8-4806-A1D3-216354F9B3EC}">
      <dsp:nvSpPr>
        <dsp:cNvPr id="0" name=""/>
        <dsp:cNvSpPr/>
      </dsp:nvSpPr>
      <dsp:spPr>
        <a:xfrm>
          <a:off x="0" y="336862"/>
          <a:ext cx="2471935" cy="6407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학점관리</a:t>
          </a:r>
          <a:endParaRPr lang="ko-KR" altLang="en-US" sz="2400" kern="1200" dirty="0"/>
        </a:p>
      </dsp:txBody>
      <dsp:txXfrm>
        <a:off x="0" y="336862"/>
        <a:ext cx="2471935" cy="640733"/>
      </dsp:txXfrm>
    </dsp:sp>
    <dsp:sp modelId="{4235A637-0259-4C96-9C21-D33C2074B008}">
      <dsp:nvSpPr>
        <dsp:cNvPr id="0" name=""/>
        <dsp:cNvSpPr/>
      </dsp:nvSpPr>
      <dsp:spPr>
        <a:xfrm>
          <a:off x="0" y="1584174"/>
          <a:ext cx="2471935" cy="6926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보고서관리</a:t>
          </a:r>
          <a:endParaRPr lang="ko-KR" altLang="en-US" sz="2400" kern="1200" dirty="0"/>
        </a:p>
      </dsp:txBody>
      <dsp:txXfrm>
        <a:off x="0" y="1584174"/>
        <a:ext cx="2471935" cy="692693"/>
      </dsp:txXfrm>
    </dsp:sp>
    <dsp:sp modelId="{FC6715A7-E82F-48DE-AD88-489E1CF47031}">
      <dsp:nvSpPr>
        <dsp:cNvPr id="0" name=""/>
        <dsp:cNvSpPr/>
      </dsp:nvSpPr>
      <dsp:spPr>
        <a:xfrm>
          <a:off x="0" y="2837141"/>
          <a:ext cx="2471935" cy="7847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가계부</a:t>
          </a:r>
          <a:endParaRPr lang="ko-KR" altLang="en-US" sz="2400" kern="1200" dirty="0"/>
        </a:p>
      </dsp:txBody>
      <dsp:txXfrm>
        <a:off x="0" y="2837141"/>
        <a:ext cx="2471935" cy="78475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BA9833-62BF-4455-AE77-470626A04D6D}">
      <dsp:nvSpPr>
        <dsp:cNvPr id="0" name=""/>
        <dsp:cNvSpPr/>
      </dsp:nvSpPr>
      <dsp:spPr>
        <a:xfrm>
          <a:off x="1" y="0"/>
          <a:ext cx="5940149" cy="217601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5911-17EB-4470-B4E9-96A1BAE00E77}">
      <dsp:nvSpPr>
        <dsp:cNvPr id="0" name=""/>
        <dsp:cNvSpPr/>
      </dsp:nvSpPr>
      <dsp:spPr>
        <a:xfrm>
          <a:off x="3687" y="504056"/>
          <a:ext cx="1864398" cy="11679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기본학점 표기 </a:t>
          </a:r>
          <a:r>
            <a:rPr lang="en-US" altLang="ko-KR" sz="1600" b="1" kern="1200" dirty="0" smtClean="0"/>
            <a:t/>
          </a:r>
          <a:br>
            <a:rPr lang="en-US" altLang="ko-KR" sz="1600" b="1" kern="1200" dirty="0" smtClean="0"/>
          </a:br>
          <a:r>
            <a:rPr lang="ko-KR" altLang="en-US" sz="1600" b="1" kern="1200" dirty="0" smtClean="0"/>
            <a:t>및 </a:t>
          </a:r>
          <a:r>
            <a:rPr lang="en-US" altLang="ko-KR" sz="1600" b="1" kern="1200" dirty="0" smtClean="0"/>
            <a:t/>
          </a:r>
          <a:br>
            <a:rPr lang="en-US" altLang="ko-KR" sz="1600" b="1" kern="1200" dirty="0" smtClean="0"/>
          </a:br>
          <a:r>
            <a:rPr lang="ko-KR" altLang="en-US" sz="1600" b="1" kern="1200" dirty="0" smtClean="0"/>
            <a:t>잔여 총 학점 표시</a:t>
          </a:r>
          <a:endParaRPr lang="ko-KR" altLang="en-US" sz="1600" b="1" kern="1200" dirty="0"/>
        </a:p>
      </dsp:txBody>
      <dsp:txXfrm>
        <a:off x="3687" y="504056"/>
        <a:ext cx="1864398" cy="1167902"/>
      </dsp:txXfrm>
    </dsp:sp>
    <dsp:sp modelId="{6A26505C-C85A-4DD2-8729-AD92B5C2BD19}">
      <dsp:nvSpPr>
        <dsp:cNvPr id="0" name=""/>
        <dsp:cNvSpPr/>
      </dsp:nvSpPr>
      <dsp:spPr>
        <a:xfrm>
          <a:off x="1880028" y="504056"/>
          <a:ext cx="1766744" cy="11679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잔여 학점 </a:t>
          </a:r>
          <a:r>
            <a:rPr lang="en-US" altLang="ko-KR" sz="1600" b="1" kern="1200" dirty="0" smtClean="0"/>
            <a:t>2</a:t>
          </a:r>
          <a:r>
            <a:rPr lang="ko-KR" altLang="en-US" sz="1600" b="1" kern="1200" dirty="0" smtClean="0"/>
            <a:t>분화</a:t>
          </a:r>
          <a:r>
            <a:rPr lang="en-US" altLang="ko-KR" sz="1600" b="1" kern="1200" dirty="0" smtClean="0"/>
            <a:t/>
          </a:r>
          <a:br>
            <a:rPr lang="en-US" altLang="ko-KR" sz="1600" b="1" kern="1200" dirty="0" smtClean="0"/>
          </a:br>
          <a:r>
            <a:rPr lang="en-US" altLang="ko-KR" sz="1600" b="1" kern="1200" dirty="0" smtClean="0"/>
            <a:t>(</a:t>
          </a:r>
          <a:r>
            <a:rPr lang="ko-KR" altLang="en-US" sz="1600" b="1" kern="1200" dirty="0" smtClean="0"/>
            <a:t>전공 교양</a:t>
          </a:r>
          <a:r>
            <a:rPr lang="en-US" altLang="ko-KR" sz="1600" b="1" kern="1200" dirty="0" smtClean="0"/>
            <a:t>)</a:t>
          </a:r>
          <a:br>
            <a:rPr lang="en-US" altLang="ko-KR" sz="1600" b="1" kern="1200" dirty="0" smtClean="0"/>
          </a:br>
          <a:r>
            <a:rPr lang="ko-KR" altLang="en-US" sz="1600" b="1" kern="1200" dirty="0" smtClean="0"/>
            <a:t>학생정보표시</a:t>
          </a:r>
          <a:endParaRPr lang="ko-KR" altLang="en-US" sz="1600" b="1" kern="1200" dirty="0"/>
        </a:p>
      </dsp:txBody>
      <dsp:txXfrm>
        <a:off x="1880028" y="504056"/>
        <a:ext cx="1766744" cy="1167902"/>
      </dsp:txXfrm>
    </dsp:sp>
    <dsp:sp modelId="{399F82AF-2199-42F3-BEA5-E5A03806D204}">
      <dsp:nvSpPr>
        <dsp:cNvPr id="0" name=""/>
        <dsp:cNvSpPr/>
      </dsp:nvSpPr>
      <dsp:spPr>
        <a:xfrm>
          <a:off x="3707906" y="504056"/>
          <a:ext cx="2004045" cy="11679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잔여학점 </a:t>
          </a:r>
          <a:r>
            <a:rPr lang="en-US" altLang="ko-KR" sz="1600" b="1" kern="1200" dirty="0" smtClean="0"/>
            <a:t>4</a:t>
          </a:r>
          <a:r>
            <a:rPr lang="ko-KR" altLang="en-US" sz="1600" b="1" kern="1200" dirty="0" smtClean="0"/>
            <a:t>분화</a:t>
          </a:r>
          <a:r>
            <a:rPr lang="en-US" altLang="ko-KR" sz="1600" b="1" kern="1200" dirty="0" smtClean="0"/>
            <a:t/>
          </a:r>
          <a:br>
            <a:rPr lang="en-US" altLang="ko-KR" sz="1600" b="1" kern="1200" dirty="0" smtClean="0"/>
          </a:br>
          <a:r>
            <a:rPr lang="en-US" altLang="ko-KR" sz="1600" b="1" kern="1200" dirty="0" smtClean="0"/>
            <a:t>(</a:t>
          </a:r>
          <a:r>
            <a:rPr lang="ko-KR" altLang="en-US" sz="1600" b="1" kern="1200" dirty="0" err="1" smtClean="0"/>
            <a:t>전필</a:t>
          </a:r>
          <a:r>
            <a:rPr lang="en-US" altLang="ko-KR" sz="1600" b="1" kern="1200" dirty="0" smtClean="0"/>
            <a:t>, </a:t>
          </a:r>
          <a:r>
            <a:rPr lang="ko-KR" altLang="en-US" sz="1600" b="1" kern="1200" dirty="0" smtClean="0"/>
            <a:t>전선</a:t>
          </a:r>
          <a:r>
            <a:rPr lang="en-US" altLang="ko-KR" sz="1600" b="1" kern="1200" dirty="0" smtClean="0"/>
            <a:t>, </a:t>
          </a:r>
          <a:r>
            <a:rPr lang="ko-KR" altLang="en-US" sz="1600" b="1" kern="1200" dirty="0" err="1" smtClean="0"/>
            <a:t>교필</a:t>
          </a:r>
          <a:r>
            <a:rPr lang="en-US" altLang="ko-KR" sz="1600" b="1" kern="1200" dirty="0" smtClean="0"/>
            <a:t>, </a:t>
          </a:r>
          <a:r>
            <a:rPr lang="ko-KR" altLang="en-US" sz="1600" b="1" kern="1200" dirty="0" smtClean="0"/>
            <a:t>교선</a:t>
          </a:r>
          <a:r>
            <a:rPr lang="en-US" altLang="ko-KR" sz="1600" b="1" kern="1200" dirty="0" smtClean="0"/>
            <a:t>)</a:t>
          </a:r>
          <a:endParaRPr lang="ko-KR" altLang="en-US" sz="1600" b="1" kern="1200" dirty="0"/>
        </a:p>
      </dsp:txBody>
      <dsp:txXfrm>
        <a:off x="3707906" y="504056"/>
        <a:ext cx="2004045" cy="116790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BA9833-62BF-4455-AE77-470626A04D6D}">
      <dsp:nvSpPr>
        <dsp:cNvPr id="0" name=""/>
        <dsp:cNvSpPr/>
      </dsp:nvSpPr>
      <dsp:spPr>
        <a:xfrm>
          <a:off x="1" y="0"/>
          <a:ext cx="5940149" cy="2176016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5911-17EB-4470-B4E9-96A1BAE00E77}">
      <dsp:nvSpPr>
        <dsp:cNvPr id="0" name=""/>
        <dsp:cNvSpPr/>
      </dsp:nvSpPr>
      <dsp:spPr>
        <a:xfrm>
          <a:off x="1670" y="504056"/>
          <a:ext cx="2919864" cy="11679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보고서 추가 및</a:t>
          </a:r>
          <a:endParaRPr lang="en-US" altLang="ko-KR" sz="1600" b="1" kern="1200" dirty="0" smtClean="0"/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보고서 내용 인쇄</a:t>
          </a:r>
          <a:endParaRPr lang="ko-KR" altLang="en-US" sz="1600" b="1" kern="1200" dirty="0"/>
        </a:p>
      </dsp:txBody>
      <dsp:txXfrm>
        <a:off x="1670" y="504056"/>
        <a:ext cx="2919864" cy="1167902"/>
      </dsp:txXfrm>
    </dsp:sp>
    <dsp:sp modelId="{6A26505C-C85A-4DD2-8729-AD92B5C2BD19}">
      <dsp:nvSpPr>
        <dsp:cNvPr id="0" name=""/>
        <dsp:cNvSpPr/>
      </dsp:nvSpPr>
      <dsp:spPr>
        <a:xfrm>
          <a:off x="2941601" y="504056"/>
          <a:ext cx="2766927" cy="11679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보고서 삭제</a:t>
          </a:r>
          <a:endParaRPr lang="ko-KR" altLang="en-US" sz="1600" b="1" kern="1200" dirty="0"/>
        </a:p>
      </dsp:txBody>
      <dsp:txXfrm>
        <a:off x="2941601" y="504056"/>
        <a:ext cx="2766927" cy="116790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BA9833-62BF-4455-AE77-470626A04D6D}">
      <dsp:nvSpPr>
        <dsp:cNvPr id="0" name=""/>
        <dsp:cNvSpPr/>
      </dsp:nvSpPr>
      <dsp:spPr>
        <a:xfrm>
          <a:off x="1" y="0"/>
          <a:ext cx="5940149" cy="217601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5911-17EB-4470-B4E9-96A1BAE00E77}">
      <dsp:nvSpPr>
        <dsp:cNvPr id="0" name=""/>
        <dsp:cNvSpPr/>
      </dsp:nvSpPr>
      <dsp:spPr>
        <a:xfrm>
          <a:off x="3103" y="504056"/>
          <a:ext cx="1637966" cy="11679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수익</a:t>
          </a:r>
          <a:r>
            <a:rPr lang="en-US" altLang="ko-KR" sz="1600" b="1" kern="1200" dirty="0" smtClean="0"/>
            <a:t>, </a:t>
          </a:r>
          <a:r>
            <a:rPr lang="ko-KR" altLang="en-US" sz="1600" b="1" kern="1200" dirty="0" smtClean="0"/>
            <a:t>지출 관리</a:t>
          </a:r>
          <a:endParaRPr lang="ko-KR" altLang="en-US" sz="1600" b="1" kern="1200" dirty="0"/>
        </a:p>
      </dsp:txBody>
      <dsp:txXfrm>
        <a:off x="3103" y="504056"/>
        <a:ext cx="1637966" cy="1167902"/>
      </dsp:txXfrm>
    </dsp:sp>
    <dsp:sp modelId="{6A26505C-C85A-4DD2-8729-AD92B5C2BD19}">
      <dsp:nvSpPr>
        <dsp:cNvPr id="0" name=""/>
        <dsp:cNvSpPr/>
      </dsp:nvSpPr>
      <dsp:spPr>
        <a:xfrm>
          <a:off x="1651056" y="504056"/>
          <a:ext cx="1778681" cy="11679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지출 시 지출내용 저장</a:t>
          </a:r>
          <a:endParaRPr lang="ko-KR" altLang="en-US" sz="1600" b="1" kern="1200" dirty="0"/>
        </a:p>
      </dsp:txBody>
      <dsp:txXfrm>
        <a:off x="1651056" y="504056"/>
        <a:ext cx="1778681" cy="1167902"/>
      </dsp:txXfrm>
    </dsp:sp>
    <dsp:sp modelId="{399F82AF-2199-42F3-BEA5-E5A03806D204}">
      <dsp:nvSpPr>
        <dsp:cNvPr id="0" name=""/>
        <dsp:cNvSpPr/>
      </dsp:nvSpPr>
      <dsp:spPr>
        <a:xfrm>
          <a:off x="3467950" y="504056"/>
          <a:ext cx="2268436" cy="11679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지출내용 </a:t>
          </a:r>
          <a:r>
            <a:rPr lang="en-US" altLang="ko-KR" sz="1600" b="1" kern="1200" dirty="0" smtClean="0"/>
            <a:t>100</a:t>
          </a:r>
          <a:r>
            <a:rPr lang="ko-KR" altLang="en-US" sz="1600" b="1" kern="1200" dirty="0" smtClean="0"/>
            <a:t>개로 한정</a:t>
          </a:r>
          <a:r>
            <a:rPr lang="en-US" altLang="ko-KR" sz="1600" b="1" kern="1200" dirty="0" smtClean="0"/>
            <a:t>,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지출내용 인쇄</a:t>
          </a:r>
          <a:endParaRPr lang="ko-KR" altLang="en-US" sz="1600" b="1" kern="1200" dirty="0"/>
        </a:p>
      </dsp:txBody>
      <dsp:txXfrm>
        <a:off x="3467950" y="504056"/>
        <a:ext cx="2268436" cy="1167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F4043-BCFB-4906-AC0A-0DF64D56DE9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EA2D-F7FD-4CC9-96AA-57097056CE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.png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diagramLayout" Target="../diagrams/layout1.xml"/><Relationship Id="rId21" Type="http://schemas.openxmlformats.org/officeDocument/2006/relationships/diagramQuickStyle" Target="../diagrams/quickStyle4.xml"/><Relationship Id="rId7" Type="http://schemas.openxmlformats.org/officeDocument/2006/relationships/diagramData" Target="../diagrams/data2.xml"/><Relationship Id="rId12" Type="http://schemas.openxmlformats.org/officeDocument/2006/relationships/hyperlink" Target="https://www.google.co.kr/url?sa=i&amp;rct=j&amp;q=&amp;esrc=s&amp;source=images&amp;cd=&amp;cad=rja&amp;uact=8&amp;ved=0ahUKEwi-hpLjmZjYAhWIebwKHT79CKQQjRwIBw&amp;url=https%3A%2F%2Fpixabay.com%2Fko%2F%25EC%2597%25B0%25EB%259D%25BD%25EC%25B2%2598-%25EC%25B9%259C%25EA%25B5%25AC-%25EC%2595%2584%25EC%259D%25B4%25EC%25BD%2598-%25ED%258F%25B0-%25EC%2582%25AC%25EB%259E%258C-%25EA%25B8%25B0%25ED%2598%25B8-1293388%2F&amp;psig=AOvVaw264sABnHBrOgkIK0oTvb1Y&amp;ust=1513845950042413" TargetMode="Externa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Data" Target="../diagrams/data5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59023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프로젝트 </a:t>
            </a:r>
            <a:r>
              <a:rPr lang="en-US" altLang="ko-KR" sz="3200" dirty="0" smtClean="0"/>
              <a:t>: My Portal </a:t>
            </a:r>
            <a:r>
              <a:rPr lang="ko-KR" altLang="en-US" sz="3200" dirty="0" smtClean="0"/>
              <a:t>제작</a:t>
            </a:r>
            <a:endParaRPr lang="ko-KR" altLang="en-US" sz="3200" dirty="0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539552" y="1700808"/>
          <a:ext cx="2471936" cy="400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5796136" y="1772816"/>
          <a:ext cx="2471936" cy="400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419872" y="2492896"/>
            <a:ext cx="2088232" cy="2696753"/>
            <a:chOff x="3419872" y="2492896"/>
            <a:chExt cx="2088232" cy="2696753"/>
          </a:xfrm>
        </p:grpSpPr>
        <p:pic>
          <p:nvPicPr>
            <p:cNvPr id="1026" name="Picture 2" descr="사람기호에 대한 이미지 검색결과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19872" y="2492896"/>
              <a:ext cx="2088232" cy="2696753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923928" y="46531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MY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08122" y="13598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My Portal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19675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현  실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055" y="2164794"/>
            <a:ext cx="104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미션 </a:t>
            </a:r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-61055" y="4725144"/>
            <a:ext cx="104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미션 </a:t>
            </a:r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-61055" y="3429000"/>
            <a:ext cx="104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미션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graphicFrame>
        <p:nvGraphicFramePr>
          <p:cNvPr id="16" name="다이어그램 15"/>
          <p:cNvGraphicFramePr/>
          <p:nvPr/>
        </p:nvGraphicFramePr>
        <p:xfrm>
          <a:off x="3168352" y="1268760"/>
          <a:ext cx="5940152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7" name="다이어그램 16"/>
          <p:cNvGraphicFramePr/>
          <p:nvPr/>
        </p:nvGraphicFramePr>
        <p:xfrm>
          <a:off x="3168352" y="2564904"/>
          <a:ext cx="5940152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8" name="다이어그램 17"/>
          <p:cNvGraphicFramePr/>
          <p:nvPr/>
        </p:nvGraphicFramePr>
        <p:xfrm>
          <a:off x="3168352" y="3861048"/>
          <a:ext cx="5940152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0.44896 0.16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" y="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96 0.16806 L -0.11632 0.153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" y="-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52083 -0.008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P spid="10" grpId="0"/>
      <p:bldP spid="10" grpId="1"/>
      <p:bldP spid="10" grpId="2"/>
      <p:bldP spid="12" grpId="0"/>
      <p:bldP spid="12" grpId="1"/>
      <p:bldP spid="13" grpId="0"/>
      <p:bldP spid="14" grpId="0"/>
      <p:bldP spid="15" grpId="0"/>
      <p:bldGraphic spid="16" grpId="0">
        <p:bldAsOne/>
      </p:bldGraphic>
      <p:bldGraphic spid="16" grpId="1">
        <p:bldAsOne/>
      </p:bldGraphic>
      <p:bldGraphic spid="17" grpId="0">
        <p:bldAsOne/>
      </p:bldGraphic>
      <p:bldGraphic spid="17" grpId="1">
        <p:bldAsOne/>
      </p:bldGraphic>
      <p:bldGraphic spid="18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dnfl</dc:creator>
  <cp:lastModifiedBy>dnfl</cp:lastModifiedBy>
  <cp:revision>5</cp:revision>
  <dcterms:created xsi:type="dcterms:W3CDTF">2017-12-20T08:43:20Z</dcterms:created>
  <dcterms:modified xsi:type="dcterms:W3CDTF">2017-12-20T09:32:36Z</dcterms:modified>
</cp:coreProperties>
</file>