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394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130646" cy="1375757"/>
          </a:xfrm>
        </p:spPr>
        <p:txBody>
          <a:bodyPr/>
          <a:lstStyle/>
          <a:p>
            <a:pPr algn="ctr"/>
            <a:r>
              <a:rPr lang="ko-KR" altLang="en-US" dirty="0" smtClean="0"/>
              <a:t>미세먼지센서를 활용한 </a:t>
            </a:r>
            <a:r>
              <a:rPr lang="ko-KR" altLang="en-US" dirty="0" err="1" smtClean="0"/>
              <a:t>모터구현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853151" y="5232092"/>
            <a:ext cx="1601788" cy="1409777"/>
          </a:xfrm>
        </p:spPr>
        <p:txBody>
          <a:bodyPr/>
          <a:lstStyle/>
          <a:p>
            <a:r>
              <a:rPr lang="ko-KR" altLang="en-US" dirty="0" err="1" smtClean="0"/>
              <a:t>전광호</a:t>
            </a:r>
            <a:endParaRPr lang="en-US" altLang="ko-KR" dirty="0" smtClean="0"/>
          </a:p>
          <a:p>
            <a:r>
              <a:rPr lang="ko-KR" altLang="en-US" dirty="0" err="1" smtClean="0"/>
              <a:t>김은규</a:t>
            </a:r>
            <a:endParaRPr lang="en-US" altLang="ko-KR" dirty="0" smtClean="0"/>
          </a:p>
          <a:p>
            <a:r>
              <a:rPr lang="ko-KR" altLang="en-US" dirty="0" smtClean="0"/>
              <a:t>이선호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66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950922" cy="910244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목차</a:t>
            </a:r>
            <a:endParaRPr lang="ko-KR" altLang="en-US" sz="40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684212" y="1995055"/>
            <a:ext cx="8535988" cy="39993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프로젝트 목표</a:t>
            </a:r>
            <a:endParaRPr lang="en-US" altLang="ko-KR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작동원리</a:t>
            </a:r>
            <a:endParaRPr lang="en-US" altLang="ko-KR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진행방향</a:t>
            </a:r>
            <a:endParaRPr lang="en-US" altLang="ko-KR" sz="3200" dirty="0" smtClean="0"/>
          </a:p>
          <a:p>
            <a:endParaRPr lang="en-US" altLang="ko-K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5880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339" y="260648"/>
            <a:ext cx="103632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중고딕 (제목)"/>
                <a:ea typeface="HY동녘B" pitchFamily="18" charset="-127"/>
              </a:rPr>
              <a:t>프로젝트 목표</a:t>
            </a:r>
            <a:endParaRPr lang="ko-KR" altLang="en-US" dirty="0">
              <a:latin typeface="HY중고딕 (제목)"/>
              <a:ea typeface="HY동녘B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27382" y="1970555"/>
            <a:ext cx="11425269" cy="4442277"/>
            <a:chOff x="467544" y="1563638"/>
            <a:chExt cx="8568952" cy="3331708"/>
          </a:xfrm>
        </p:grpSpPr>
        <p:sp>
          <p:nvSpPr>
            <p:cNvPr id="3" name="TextBox 2"/>
            <p:cNvSpPr txBox="1"/>
            <p:nvPr/>
          </p:nvSpPr>
          <p:spPr>
            <a:xfrm>
              <a:off x="467544" y="1563638"/>
              <a:ext cx="7344816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미세먼지 센서 </a:t>
              </a:r>
              <a:r>
                <a:rPr lang="ko-KR" altLang="en-US" sz="2400" dirty="0" err="1" smtClean="0"/>
                <a:t>를</a:t>
              </a:r>
              <a:r>
                <a:rPr lang="ko-KR" altLang="en-US" sz="2400" dirty="0" smtClean="0"/>
                <a:t> </a:t>
              </a:r>
              <a:r>
                <a:rPr lang="ko-KR" altLang="en-US" sz="2400" dirty="0"/>
                <a:t>활용하여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미세먼지에 따른 </a:t>
              </a:r>
              <a:r>
                <a:rPr lang="en-US" altLang="ko-KR" sz="2400" dirty="0"/>
                <a:t>LED </a:t>
              </a:r>
              <a:r>
                <a:rPr lang="ko-KR" altLang="en-US" sz="2400" dirty="0"/>
                <a:t>색 변화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일정농도 이상 시</a:t>
              </a:r>
              <a:r>
                <a:rPr lang="en-US" altLang="ko-KR" sz="2400" dirty="0"/>
                <a:t>,</a:t>
              </a:r>
              <a:r>
                <a:rPr lang="ko-KR" altLang="en-US" sz="2400" dirty="0"/>
                <a:t> </a:t>
              </a:r>
              <a:r>
                <a:rPr lang="ko-KR" altLang="en-US" sz="2400" dirty="0" smtClean="0"/>
                <a:t>모터 구동</a:t>
              </a:r>
              <a:endParaRPr lang="ko-KR" altLang="en-US" sz="2400" dirty="0"/>
            </a:p>
          </p:txBody>
        </p:sp>
        <p:pic>
          <p:nvPicPr>
            <p:cNvPr id="4099" name="Picture 3" descr="E:\광호꺼\3학년1학기\유비쿼터스\RGB_led%20그림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26" t="10908" r="39600" b="18496"/>
            <a:stretch/>
          </p:blipFill>
          <p:spPr bwMode="auto">
            <a:xfrm>
              <a:off x="3707904" y="2532996"/>
              <a:ext cx="716578" cy="1650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E:\광호꺼\3학년1학기\유비쿼터스\wemos_d1_0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3614318"/>
              <a:ext cx="1696483" cy="1281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1" name="Picture 5" descr="E:\광호꺼\3학년1학기\유비쿼터스\201604112005_61120010524266_1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2718395"/>
              <a:ext cx="1584176" cy="1536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E:\광호꺼\3학년1학기\유비쿼터스\carousel-1684591_960_72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2718395"/>
              <a:ext cx="2448272" cy="1695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E:\광호꺼\3학년1학기\유비쿼터스\b51482a8d82d94f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20" y="3161879"/>
            <a:ext cx="2374079" cy="177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5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9644" y="181339"/>
            <a:ext cx="8534400" cy="1507067"/>
          </a:xfrm>
        </p:spPr>
        <p:txBody>
          <a:bodyPr/>
          <a:lstStyle/>
          <a:p>
            <a:r>
              <a:rPr lang="ko-KR" altLang="en-US" dirty="0" smtClean="0"/>
              <a:t>작동원리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75" y="1688406"/>
            <a:ext cx="3587981" cy="4509308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4547062" y="3384794"/>
            <a:ext cx="2061556" cy="773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44" y="1688405"/>
            <a:ext cx="4688433" cy="44297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84681" y="2610195"/>
            <a:ext cx="1625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미세먼지 측정값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06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324" y="405783"/>
            <a:ext cx="8534400" cy="1507067"/>
          </a:xfrm>
        </p:spPr>
        <p:txBody>
          <a:bodyPr/>
          <a:lstStyle/>
          <a:p>
            <a:r>
              <a:rPr lang="ko-KR" altLang="en-US" dirty="0" smtClean="0"/>
              <a:t>진행방향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41317" y="2934392"/>
            <a:ext cx="2211186" cy="19618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미세먼지측정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047654" y="2934392"/>
            <a:ext cx="2211186" cy="19618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주차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Wifi</a:t>
            </a:r>
            <a:r>
              <a:rPr lang="ko-KR" altLang="en-US" dirty="0" smtClean="0"/>
              <a:t>보드 연결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서버 클라이언트설정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953991" y="2934392"/>
            <a:ext cx="2211186" cy="19618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주차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미세먼지측정값 전달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9052561" y="2934392"/>
            <a:ext cx="2211186" cy="19618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주차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측정값에 따른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모터구동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2419004" y="3732415"/>
            <a:ext cx="628650" cy="523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8294544" y="3783677"/>
            <a:ext cx="628650" cy="523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5292090" y="3783677"/>
            <a:ext cx="628650" cy="523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32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8699" y="256154"/>
            <a:ext cx="8534400" cy="1507067"/>
          </a:xfrm>
        </p:spPr>
        <p:txBody>
          <a:bodyPr/>
          <a:lstStyle/>
          <a:p>
            <a:r>
              <a:rPr lang="ko-KR" altLang="en-US" dirty="0" err="1" smtClean="0"/>
              <a:t>완성본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813069" y="3391594"/>
            <a:ext cx="1845426" cy="94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9" y="1547393"/>
            <a:ext cx="4459957" cy="46028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13069" y="2585143"/>
            <a:ext cx="1625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미세먼지 측정값 전달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296" y="1569486"/>
            <a:ext cx="5128704" cy="458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6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8699" y="256154"/>
            <a:ext cx="8534400" cy="1507067"/>
          </a:xfrm>
        </p:spPr>
        <p:txBody>
          <a:bodyPr/>
          <a:lstStyle/>
          <a:p>
            <a:r>
              <a:rPr lang="ko-KR" altLang="en-US" dirty="0" err="1" smtClean="0"/>
              <a:t>완성본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" y="1517995"/>
            <a:ext cx="3649634" cy="4866179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4813069" y="3391594"/>
            <a:ext cx="1845426" cy="94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778" y="1517994"/>
            <a:ext cx="4910051" cy="47331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13069" y="2585143"/>
            <a:ext cx="1625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미세먼지 측정값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52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8699" y="256154"/>
            <a:ext cx="8534400" cy="1507067"/>
          </a:xfrm>
        </p:spPr>
        <p:txBody>
          <a:bodyPr/>
          <a:lstStyle/>
          <a:p>
            <a:r>
              <a:rPr lang="ko-KR" altLang="en-US" dirty="0" err="1" smtClean="0"/>
              <a:t>완성본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813069" y="3391594"/>
            <a:ext cx="1845426" cy="94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99" y="1673169"/>
            <a:ext cx="4281055" cy="43849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476" y="1658391"/>
            <a:ext cx="4621875" cy="43997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3069" y="2585143"/>
            <a:ext cx="1625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미세먼지 측정값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7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82481" y="91285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 smtClean="0"/>
              <a:t>감사합니다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4188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슬라이스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162</TotalTime>
  <Words>69</Words>
  <Application>Microsoft Office PowerPoint</Application>
  <PresentationFormat>사용자 지정</PresentationFormat>
  <Paragraphs>34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슬라이스</vt:lpstr>
      <vt:lpstr>미세먼지센서를 활용한 모터구현</vt:lpstr>
      <vt:lpstr>목차</vt:lpstr>
      <vt:lpstr>프로젝트 목표</vt:lpstr>
      <vt:lpstr>작동원리</vt:lpstr>
      <vt:lpstr>진행방향</vt:lpstr>
      <vt:lpstr>완성본</vt:lpstr>
      <vt:lpstr>완성본</vt:lpstr>
      <vt:lpstr>완성본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미세먼지센서를 활용한 모터구현</dc:title>
  <dc:creator>JJ</dc:creator>
  <cp:lastModifiedBy>Windows 사용자</cp:lastModifiedBy>
  <cp:revision>15</cp:revision>
  <dcterms:created xsi:type="dcterms:W3CDTF">2018-05-30T08:00:40Z</dcterms:created>
  <dcterms:modified xsi:type="dcterms:W3CDTF">2018-06-01T01:14:02Z</dcterms:modified>
</cp:coreProperties>
</file>