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8DDAC8-007C-412A-B680-ABA24370E509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2993764-16E6-4144-8142-78AA6DD7EB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7200" dirty="0" smtClean="0"/>
              <a:t>학생관리 프로그램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51512" y="6302829"/>
            <a:ext cx="3992488" cy="550912"/>
          </a:xfrm>
        </p:spPr>
        <p:txBody>
          <a:bodyPr>
            <a:normAutofit/>
          </a:bodyPr>
          <a:lstStyle/>
          <a:p>
            <a:r>
              <a:rPr lang="en-US" altLang="ko-KR" smtClean="0"/>
              <a:t>201401989 </a:t>
            </a:r>
            <a:r>
              <a:rPr lang="ko-KR" altLang="en-US" dirty="0" smtClean="0"/>
              <a:t>전광호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7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</a:t>
            </a:r>
            <a:r>
              <a:rPr lang="ko-KR" altLang="en-US" dirty="0"/>
              <a:t>현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프로그램 목표</a:t>
            </a: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프로그램 발전 과정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퀘스트별</a:t>
            </a:r>
            <a:r>
              <a:rPr lang="ko-KR" altLang="en-US" sz="2800" dirty="0" smtClean="0"/>
              <a:t> 정리</a:t>
            </a:r>
            <a:r>
              <a:rPr lang="en-US" altLang="ko-KR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최종 프로그램 소개</a:t>
            </a: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시</a:t>
            </a:r>
            <a:r>
              <a:rPr lang="ko-KR" altLang="en-US" sz="2800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41770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172344"/>
          </a:xfrm>
        </p:spPr>
        <p:txBody>
          <a:bodyPr/>
          <a:lstStyle/>
          <a:p>
            <a:r>
              <a:rPr lang="ko-KR" altLang="en-US" dirty="0" smtClean="0"/>
              <a:t>학생의 정보를 저장하고 </a:t>
            </a:r>
            <a:endParaRPr lang="en-US" altLang="ko-KR" dirty="0" smtClean="0"/>
          </a:p>
          <a:p>
            <a:r>
              <a:rPr lang="ko-KR" altLang="en-US" dirty="0" smtClean="0"/>
              <a:t>이를 활용하여 학생 검색을 할 수 있는 프로 그램 제작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51520" y="3284984"/>
            <a:ext cx="1944216" cy="3384376"/>
            <a:chOff x="251520" y="3284984"/>
            <a:chExt cx="1944216" cy="3384376"/>
          </a:xfrm>
        </p:grpSpPr>
        <p:sp>
          <p:nvSpPr>
            <p:cNvPr id="4" name="타원 3"/>
            <p:cNvSpPr/>
            <p:nvPr/>
          </p:nvSpPr>
          <p:spPr>
            <a:xfrm>
              <a:off x="827584" y="3284984"/>
              <a:ext cx="792088" cy="8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형 4"/>
            <p:cNvSpPr/>
            <p:nvPr/>
          </p:nvSpPr>
          <p:spPr>
            <a:xfrm>
              <a:off x="251520" y="4149080"/>
              <a:ext cx="1944216" cy="2520280"/>
            </a:xfrm>
            <a:prstGeom prst="pie">
              <a:avLst>
                <a:gd name="adj1" fmla="val 10800000"/>
                <a:gd name="adj2" fmla="val 215993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9532" y="50196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627784" y="3861048"/>
            <a:ext cx="2088232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kh\Desktop\38912050-mano-ordenador-doodle-drenaje-excelente-ilustración-vector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76500"/>
            <a:ext cx="3377207" cy="33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프로그램 발전 과정</a:t>
            </a:r>
            <a:r>
              <a:rPr lang="en-US" altLang="ko-KR" sz="2800" dirty="0"/>
              <a:t>(</a:t>
            </a:r>
            <a:r>
              <a:rPr lang="ko-KR" altLang="en-US" sz="2800" dirty="0" err="1"/>
              <a:t>퀘스트별</a:t>
            </a:r>
            <a:r>
              <a:rPr lang="ko-KR" altLang="en-US" sz="2800" dirty="0"/>
              <a:t> 정리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9243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542" y="49725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1, 2, 3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7725"/>
            <a:ext cx="39243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10014" y="60212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프로그램 발전 과정</a:t>
            </a:r>
            <a:r>
              <a:rPr lang="en-US" altLang="ko-KR" sz="2800" dirty="0"/>
              <a:t>(</a:t>
            </a:r>
            <a:r>
              <a:rPr lang="ko-KR" altLang="en-US" sz="2800" dirty="0" err="1"/>
              <a:t>퀘스트별</a:t>
            </a:r>
            <a:r>
              <a:rPr lang="ko-KR" altLang="en-US" sz="2800" dirty="0"/>
              <a:t> 정리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33550" y="620595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617167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3520"/>
            <a:ext cx="39243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5467"/>
            <a:ext cx="4363194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0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프로그램 발전 과정</a:t>
            </a:r>
            <a:r>
              <a:rPr lang="en-US" altLang="ko-KR" sz="2800" dirty="0"/>
              <a:t>(</a:t>
            </a:r>
            <a:r>
              <a:rPr lang="ko-KR" altLang="en-US" sz="2800" dirty="0" err="1"/>
              <a:t>퀘스트별</a:t>
            </a:r>
            <a:r>
              <a:rPr lang="ko-KR" altLang="en-US" sz="2800" dirty="0"/>
              <a:t> 정리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13889" r="69375" b="44861"/>
          <a:stretch/>
        </p:blipFill>
        <p:spPr bwMode="auto">
          <a:xfrm>
            <a:off x="323528" y="1772816"/>
            <a:ext cx="3816424" cy="415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61" y="1556792"/>
            <a:ext cx="41529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33550" y="620595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33624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2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프로그램 발전 과정</a:t>
            </a:r>
            <a:r>
              <a:rPr lang="en-US" altLang="ko-KR" sz="2800" dirty="0"/>
              <a:t>(</a:t>
            </a:r>
            <a:r>
              <a:rPr lang="ko-KR" altLang="en-US" sz="2800" dirty="0" err="1"/>
              <a:t>퀘스트별</a:t>
            </a:r>
            <a:r>
              <a:rPr lang="ko-KR" altLang="en-US" sz="2800" dirty="0"/>
              <a:t> 정리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33550" y="620595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631834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" t="3195" r="75078" b="46389"/>
          <a:stretch/>
        </p:blipFill>
        <p:spPr bwMode="auto">
          <a:xfrm>
            <a:off x="323528" y="1592695"/>
            <a:ext cx="3626346" cy="453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t="12220" r="70218" b="39615"/>
          <a:stretch/>
        </p:blipFill>
        <p:spPr bwMode="auto">
          <a:xfrm>
            <a:off x="4554560" y="1628800"/>
            <a:ext cx="368984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1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프로그램 발전 과정</a:t>
            </a:r>
            <a:r>
              <a:rPr lang="en-US" altLang="ko-KR" sz="2800" dirty="0"/>
              <a:t>(</a:t>
            </a:r>
            <a:r>
              <a:rPr lang="ko-KR" altLang="en-US" sz="2800" dirty="0" err="1"/>
              <a:t>퀘스트별</a:t>
            </a:r>
            <a:r>
              <a:rPr lang="ko-KR" altLang="en-US" sz="2800" dirty="0"/>
              <a:t> 정리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95525" y="62373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62373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퀘스트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4" t="21111" r="64922" b="26389"/>
          <a:stretch/>
        </p:blipFill>
        <p:spPr bwMode="auto">
          <a:xfrm>
            <a:off x="539552" y="1772816"/>
            <a:ext cx="3196530" cy="415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t="12155" r="69963" b="35484"/>
          <a:stretch/>
        </p:blipFill>
        <p:spPr bwMode="auto">
          <a:xfrm>
            <a:off x="4572000" y="1646010"/>
            <a:ext cx="3384376" cy="438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8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프로그램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1520" y="1723566"/>
            <a:ext cx="8577802" cy="4753039"/>
            <a:chOff x="-6992850" y="-172618"/>
            <a:chExt cx="14956701" cy="723636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92850" y="3231685"/>
              <a:ext cx="1905001" cy="158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227" y="2348875"/>
              <a:ext cx="4238624" cy="471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9" t="12245" r="61786" b="54966"/>
            <a:stretch/>
          </p:blipFill>
          <p:spPr bwMode="auto">
            <a:xfrm>
              <a:off x="-3288299" y="2492896"/>
              <a:ext cx="5691877" cy="341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772" y="-172618"/>
              <a:ext cx="3286125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아래쪽 화살표 8"/>
            <p:cNvSpPr/>
            <p:nvPr/>
          </p:nvSpPr>
          <p:spPr>
            <a:xfrm rot="16200000">
              <a:off x="-4531687" y="3435770"/>
              <a:ext cx="960229" cy="152654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-1856320" y="4935609"/>
              <a:ext cx="6387154" cy="65363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-1548680" y="403150"/>
              <a:ext cx="4813123" cy="273781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8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</TotalTime>
  <Words>98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필수</vt:lpstr>
      <vt:lpstr>학생관리 프로그램</vt:lpstr>
      <vt:lpstr>목    차</vt:lpstr>
      <vt:lpstr>프로그램 목표</vt:lpstr>
      <vt:lpstr>프로그램 발전 과정(퀘스트별 정리)</vt:lpstr>
      <vt:lpstr>프로그램 발전 과정(퀘스트별 정리)</vt:lpstr>
      <vt:lpstr>프로그램 발전 과정(퀘스트별 정리)</vt:lpstr>
      <vt:lpstr>프로그램 발전 과정(퀘스트별 정리)</vt:lpstr>
      <vt:lpstr>프로그램 발전 과정(퀘스트별 정리)</vt:lpstr>
      <vt:lpstr>최종 프로그램 소개</vt:lpstr>
      <vt:lpstr>시현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학생관리 프로그램</dc:title>
  <dc:creator>Windows 사용자</dc:creator>
  <cp:lastModifiedBy>Windows 사용자</cp:lastModifiedBy>
  <cp:revision>3</cp:revision>
  <dcterms:created xsi:type="dcterms:W3CDTF">2018-06-16T06:28:28Z</dcterms:created>
  <dcterms:modified xsi:type="dcterms:W3CDTF">2018-06-16T06:56:02Z</dcterms:modified>
</cp:coreProperties>
</file>