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3" r:id="rId5"/>
    <p:sldId id="265" r:id="rId6"/>
    <p:sldId id="274" r:id="rId7"/>
    <p:sldId id="275" r:id="rId8"/>
    <p:sldId id="259" r:id="rId9"/>
    <p:sldId id="261" r:id="rId10"/>
    <p:sldId id="262" r:id="rId11"/>
    <p:sldId id="277" r:id="rId12"/>
    <p:sldId id="263" r:id="rId13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Franklin Gothic Medium" panose="020B0603020102020204" pitchFamily="34" charset="0"/>
      <p:regular r:id="rId17"/>
      <p:italic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639"/>
    <a:srgbClr val="F9F9F9"/>
    <a:srgbClr val="87B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6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8AFF1-0A97-4CC7-85FD-B94A611894A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67387-9BE6-400A-A244-E552A80D2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87B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android.png"/>
          <p:cNvPicPr>
            <a:picLocks noChangeAspect="1"/>
          </p:cNvPicPr>
          <p:nvPr userDrawn="1"/>
        </p:nvPicPr>
        <p:blipFill>
          <a:blip r:embed="rId2" cstate="print"/>
          <a:srcRect t="28143" r="64843"/>
          <a:stretch>
            <a:fillRect/>
          </a:stretch>
        </p:blipFill>
        <p:spPr>
          <a:xfrm>
            <a:off x="0" y="2214560"/>
            <a:ext cx="2804291" cy="29289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android-backgrounds-png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201" t="54167" r="6597"/>
          <a:stretch>
            <a:fillRect/>
          </a:stretch>
        </p:blipFill>
        <p:spPr>
          <a:xfrm>
            <a:off x="477299" y="2357436"/>
            <a:ext cx="8189402" cy="2786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Android_rob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 userDrawn="1"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무리">
    <p:bg>
      <p:bgPr>
        <a:solidFill>
          <a:srgbClr val="87B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47FF0-2E4B-4AD2-9E66-E3770019D01C}" type="datetimeFigureOut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49622-FBEC-4591-8D7E-98BBD1DC52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19523" y="128586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Franklin Gothic Medium" pitchFamily="34" charset="0"/>
              </a:rPr>
              <a:t>집중이</a:t>
            </a:r>
            <a:endParaRPr lang="ko-KR" altLang="en-US" sz="3600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1811600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집중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시간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기록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어플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92280" y="4743066"/>
            <a:ext cx="213404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201401989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전광호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7716478" y="4826793"/>
            <a:ext cx="1379613" cy="285734"/>
            <a:chOff x="7716478" y="4826793"/>
            <a:chExt cx="1379613" cy="285734"/>
          </a:xfrm>
        </p:grpSpPr>
        <p:pic>
          <p:nvPicPr>
            <p:cNvPr id="10" name="그림 9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6173" y="4826793"/>
              <a:ext cx="240223" cy="285734"/>
            </a:xfrm>
            <a:prstGeom prst="rect">
              <a:avLst/>
            </a:prstGeom>
          </p:spPr>
        </p:pic>
        <p:pic>
          <p:nvPicPr>
            <p:cNvPr id="11" name="그림 10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1020" y="4826793"/>
              <a:ext cx="240223" cy="285734"/>
            </a:xfrm>
            <a:prstGeom prst="rect">
              <a:avLst/>
            </a:prstGeom>
          </p:spPr>
        </p:pic>
        <p:pic>
          <p:nvPicPr>
            <p:cNvPr id="12" name="그림 11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  <p:pic>
          <p:nvPicPr>
            <p:cNvPr id="13" name="그림 12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6478" y="4826793"/>
              <a:ext cx="240223" cy="285734"/>
            </a:xfrm>
            <a:prstGeom prst="rect">
              <a:avLst/>
            </a:prstGeom>
          </p:spPr>
        </p:pic>
        <p:pic>
          <p:nvPicPr>
            <p:cNvPr id="14" name="그림 13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326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904" y="41522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5.  </a:t>
            </a:r>
            <a:r>
              <a:rPr lang="ko-KR" altLang="en-US" sz="2000" dirty="0" smtClean="0">
                <a:latin typeface="Franklin Gothic Medium" pitchFamily="34" charset="0"/>
              </a:rPr>
              <a:t>질문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375756" y="1635646"/>
            <a:ext cx="4392488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altLang="ko-KR" sz="11500" b="1" cap="none" spc="0" dirty="0" smtClean="0">
                <a:ln/>
                <a:solidFill>
                  <a:schemeClr val="accent3"/>
                </a:solidFill>
                <a:effectLst/>
              </a:rPr>
              <a:t>Q</a:t>
            </a:r>
            <a:r>
              <a:rPr lang="en-US" altLang="ko-KR" sz="6600" b="1" cap="none" spc="0" dirty="0" smtClean="0">
                <a:ln/>
                <a:solidFill>
                  <a:schemeClr val="accent3"/>
                </a:solidFill>
                <a:effectLst/>
              </a:rPr>
              <a:t>&amp;</a:t>
            </a:r>
            <a:r>
              <a:rPr lang="en-US" altLang="ko-KR" sz="11500" b="1" cap="none" spc="0" dirty="0" smtClean="0">
                <a:ln/>
                <a:solidFill>
                  <a:schemeClr val="accent3"/>
                </a:solidFill>
                <a:effectLst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61147" y="127736"/>
            <a:ext cx="2956259" cy="2539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목 적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화면별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기능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Life 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Cycle | Main Idea</a:t>
            </a:r>
            <a:r>
              <a:rPr lang="en-US" altLang="ko-KR" sz="1050" dirty="0" smtClean="0">
                <a:solidFill>
                  <a:srgbClr val="A4C639"/>
                </a:solidFill>
                <a:latin typeface="Franklin Gothic Medium" pitchFamily="34" charset="0"/>
              </a:rPr>
              <a:t> 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sz="1050" dirty="0" smtClean="0">
                <a:solidFill>
                  <a:srgbClr val="A4C639"/>
                </a:solidFill>
                <a:latin typeface="Franklin Gothic Medium" pitchFamily="34" charset="0"/>
              </a:rPr>
              <a:t>질문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79512" y="195486"/>
            <a:ext cx="2015913" cy="461665"/>
            <a:chOff x="3538192" y="2340918"/>
            <a:chExt cx="2015913" cy="461665"/>
          </a:xfrm>
        </p:grpSpPr>
        <p:pic>
          <p:nvPicPr>
            <p:cNvPr id="3" name="그림 2" descr="android.png"/>
            <p:cNvPicPr>
              <a:picLocks noChangeAspect="1"/>
            </p:cNvPicPr>
            <p:nvPr/>
          </p:nvPicPr>
          <p:blipFill>
            <a:blip r:embed="rId2" cstate="print"/>
            <a:srcRect t="27067" r="65625"/>
            <a:stretch>
              <a:fillRect/>
            </a:stretch>
          </p:blipFill>
          <p:spPr>
            <a:xfrm>
              <a:off x="5374485" y="2347912"/>
              <a:ext cx="179620" cy="194742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3538192" y="2340918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ko-KR" altLang="en-US" sz="2400" spc="300" dirty="0" smtClean="0">
                  <a:solidFill>
                    <a:schemeClr val="bg1"/>
                  </a:solidFill>
                  <a:latin typeface="Franklin Gothic Medium" pitchFamily="34" charset="0"/>
                </a:rPr>
                <a:t>참고문헌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643306" y="2726533"/>
              <a:ext cx="1785950" cy="1588"/>
            </a:xfrm>
            <a:prstGeom prst="line">
              <a:avLst/>
            </a:prstGeom>
            <a:ln w="9525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0" y="1635646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http://vaert.tistory.com/161    -</a:t>
            </a:r>
            <a:r>
              <a:rPr lang="ko-KR" altLang="en-US" dirty="0">
                <a:solidFill>
                  <a:schemeClr val="bg1"/>
                </a:solidFill>
              </a:rPr>
              <a:t>생명주기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http://blog.opid.kr/353          -tab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http://bitsoul.tistory.com/118   - DB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http://blog.naver.com/PostView.nhn?blogId=highkrs&amp;logNo=220283709171  -timer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http://sharp57dev.tistory.com/21 -timer2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https://blog.yena.io/studynote/2018/01/18/Android-Kotlin-NumberPicker.html -</a:t>
            </a:r>
            <a:r>
              <a:rPr lang="en-US" altLang="ko-KR" dirty="0" err="1">
                <a:solidFill>
                  <a:schemeClr val="bg1"/>
                </a:solidFill>
              </a:rPr>
              <a:t>numberpicker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http://recipes4dev.tistory.com/138 -table </a:t>
            </a:r>
            <a:r>
              <a:rPr lang="en-US" altLang="ko-KR" dirty="0" smtClean="0">
                <a:solidFill>
                  <a:schemeClr val="bg1"/>
                </a:solidFill>
              </a:rPr>
              <a:t>layout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http</a:t>
            </a:r>
            <a:r>
              <a:rPr lang="en-US" altLang="ko-KR">
                <a:solidFill>
                  <a:schemeClr val="bg1"/>
                </a:solidFill>
              </a:rPr>
              <a:t>://</a:t>
            </a:r>
            <a:r>
              <a:rPr lang="en-US" altLang="ko-KR" smtClean="0">
                <a:solidFill>
                  <a:schemeClr val="bg1"/>
                </a:solidFill>
              </a:rPr>
              <a:t>recipes4dev.tistory.com/124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10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3538192" y="2340918"/>
            <a:ext cx="2067617" cy="461665"/>
            <a:chOff x="3538192" y="2340918"/>
            <a:chExt cx="2067617" cy="461665"/>
          </a:xfrm>
        </p:grpSpPr>
        <p:pic>
          <p:nvPicPr>
            <p:cNvPr id="3" name="그림 2" descr="android.png"/>
            <p:cNvPicPr>
              <a:picLocks noChangeAspect="1"/>
            </p:cNvPicPr>
            <p:nvPr/>
          </p:nvPicPr>
          <p:blipFill>
            <a:blip r:embed="rId2" cstate="print"/>
            <a:srcRect t="27067" r="65625"/>
            <a:stretch>
              <a:fillRect/>
            </a:stretch>
          </p:blipFill>
          <p:spPr>
            <a:xfrm>
              <a:off x="5374485" y="2347912"/>
              <a:ext cx="179620" cy="194742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3538192" y="2340918"/>
              <a:ext cx="20676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en-US" altLang="ko-KR" sz="2400" spc="300" dirty="0" smtClean="0">
                  <a:solidFill>
                    <a:schemeClr val="bg1"/>
                  </a:solidFill>
                  <a:latin typeface="Franklin Gothic Medium" pitchFamily="34" charset="0"/>
                </a:rPr>
                <a:t>THANK YOU</a:t>
              </a:r>
              <a:endParaRPr lang="ko-KR" altLang="en-US" sz="2400" spc="300" dirty="0" smtClean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643306" y="2726533"/>
              <a:ext cx="1785950" cy="1588"/>
            </a:xfrm>
            <a:prstGeom prst="line">
              <a:avLst/>
            </a:prstGeom>
            <a:ln w="9525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1000100" y="1200398"/>
            <a:ext cx="1145220" cy="2370338"/>
          </a:xfrm>
          <a:custGeom>
            <a:avLst/>
            <a:gdLst>
              <a:gd name="connsiteX0" fmla="*/ 0 w 1145220"/>
              <a:gd name="connsiteY0" fmla="*/ 0 h 2370338"/>
              <a:gd name="connsiteX1" fmla="*/ 1145220 w 1145220"/>
              <a:gd name="connsiteY1" fmla="*/ 2370338 h 2370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220" h="2370338">
                <a:moveTo>
                  <a:pt x="0" y="0"/>
                </a:moveTo>
                <a:lnTo>
                  <a:pt x="1145220" y="2370338"/>
                </a:lnTo>
              </a:path>
            </a:pathLst>
          </a:cu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2643174" y="1785932"/>
            <a:ext cx="1000132" cy="1071570"/>
          </a:xfrm>
          <a:custGeom>
            <a:avLst/>
            <a:gdLst>
              <a:gd name="connsiteX0" fmla="*/ 798991 w 798991"/>
              <a:gd name="connsiteY0" fmla="*/ 985422 h 985422"/>
              <a:gd name="connsiteX1" fmla="*/ 0 w 798991"/>
              <a:gd name="connsiteY1" fmla="*/ 0 h 98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8991" h="985422">
                <a:moveTo>
                  <a:pt x="798991" y="985422"/>
                </a:moveTo>
                <a:lnTo>
                  <a:pt x="0" y="0"/>
                </a:lnTo>
              </a:path>
            </a:pathLst>
          </a:cu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4214810" y="785800"/>
            <a:ext cx="214314" cy="1795373"/>
          </a:xfrm>
          <a:custGeom>
            <a:avLst/>
            <a:gdLst>
              <a:gd name="connsiteX0" fmla="*/ 0 w 213064"/>
              <a:gd name="connsiteY0" fmla="*/ 1438183 h 1438183"/>
              <a:gd name="connsiteX1" fmla="*/ 213064 w 213064"/>
              <a:gd name="connsiteY1" fmla="*/ 0 h 1438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3064" h="1438183">
                <a:moveTo>
                  <a:pt x="0" y="1438183"/>
                </a:moveTo>
                <a:lnTo>
                  <a:pt x="213064" y="0"/>
                </a:lnTo>
              </a:path>
            </a:pathLst>
          </a:cu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5637320" y="1486150"/>
            <a:ext cx="720630" cy="1390191"/>
          </a:xfrm>
          <a:custGeom>
            <a:avLst/>
            <a:gdLst>
              <a:gd name="connsiteX0" fmla="*/ 0 w 417251"/>
              <a:gd name="connsiteY0" fmla="*/ 1393795 h 1393795"/>
              <a:gd name="connsiteX1" fmla="*/ 417251 w 417251"/>
              <a:gd name="connsiteY1" fmla="*/ 0 h 1393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251" h="1393795">
                <a:moveTo>
                  <a:pt x="0" y="1393795"/>
                </a:moveTo>
                <a:lnTo>
                  <a:pt x="417251" y="0"/>
                </a:lnTo>
              </a:path>
            </a:pathLst>
          </a:cu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6643702" y="785800"/>
            <a:ext cx="1500198" cy="2843500"/>
          </a:xfrm>
          <a:custGeom>
            <a:avLst/>
            <a:gdLst>
              <a:gd name="connsiteX0" fmla="*/ 0 w 914400"/>
              <a:gd name="connsiteY0" fmla="*/ 2610035 h 2610035"/>
              <a:gd name="connsiteX1" fmla="*/ 914400 w 914400"/>
              <a:gd name="connsiteY1" fmla="*/ 0 h 261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" h="2610035">
                <a:moveTo>
                  <a:pt x="0" y="2610035"/>
                </a:moveTo>
                <a:lnTo>
                  <a:pt x="914400" y="0"/>
                </a:lnTo>
              </a:path>
            </a:pathLst>
          </a:cu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323528" y="730361"/>
            <a:ext cx="1157377" cy="545245"/>
            <a:chOff x="0" y="1345162"/>
            <a:chExt cx="1157377" cy="545245"/>
          </a:xfrm>
        </p:grpSpPr>
        <p:sp>
          <p:nvSpPr>
            <p:cNvPr id="10" name="TextBox 9"/>
            <p:cNvSpPr txBox="1"/>
            <p:nvPr/>
          </p:nvSpPr>
          <p:spPr>
            <a:xfrm>
              <a:off x="357158" y="14287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Medium" pitchFamily="34" charset="0"/>
                </a:rPr>
                <a:t>목</a:t>
              </a: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Medium" pitchFamily="34" charset="0"/>
                </a:rPr>
                <a:t>적</a:t>
              </a:r>
              <a:endPara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0" y="1345162"/>
              <a:ext cx="616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87B429"/>
                  </a:solidFill>
                  <a:latin typeface="Franklin Gothic Medium" pitchFamily="34" charset="0"/>
                </a:rPr>
                <a:t>01/ </a:t>
              </a:r>
              <a:endParaRPr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691680" y="1275606"/>
            <a:ext cx="2542372" cy="545245"/>
            <a:chOff x="0" y="1345162"/>
            <a:chExt cx="2542372" cy="545245"/>
          </a:xfrm>
        </p:grpSpPr>
        <p:sp>
          <p:nvSpPr>
            <p:cNvPr id="19" name="TextBox 18"/>
            <p:cNvSpPr txBox="1"/>
            <p:nvPr/>
          </p:nvSpPr>
          <p:spPr>
            <a:xfrm>
              <a:off x="357158" y="1428742"/>
              <a:ext cx="2185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ko-KR" alt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Medium" pitchFamily="34" charset="0"/>
                </a:rPr>
                <a:t>앱</a:t>
              </a: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Medium" pitchFamily="34" charset="0"/>
                </a:rPr>
                <a:t> </a:t>
              </a:r>
              <a:r>
                <a:rPr lang="ko-KR" alt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Medium" pitchFamily="34" charset="0"/>
                </a:rPr>
                <a:t>화면별</a:t>
              </a: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Medium" pitchFamily="34" charset="0"/>
                </a:rPr>
                <a:t>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Medium" pitchFamily="34" charset="0"/>
                </a:rPr>
                <a:t>기능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0" y="1345162"/>
              <a:ext cx="616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87B429"/>
                  </a:solidFill>
                  <a:latin typeface="Franklin Gothic Medium" pitchFamily="34" charset="0"/>
                </a:rPr>
                <a:t>02/ </a:t>
              </a:r>
              <a:endParaRPr lang="ko-KR" altLang="en-US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253764" y="298313"/>
            <a:ext cx="1794731" cy="545245"/>
            <a:chOff x="0" y="1345162"/>
            <a:chExt cx="1794731" cy="545245"/>
          </a:xfrm>
        </p:grpSpPr>
        <p:sp>
          <p:nvSpPr>
            <p:cNvPr id="22" name="TextBox 21"/>
            <p:cNvSpPr txBox="1"/>
            <p:nvPr/>
          </p:nvSpPr>
          <p:spPr>
            <a:xfrm>
              <a:off x="357158" y="1428742"/>
              <a:ext cx="1437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Medium" pitchFamily="34" charset="0"/>
                </a:rPr>
                <a:t>Life Cycle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1345162"/>
              <a:ext cx="616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87B429"/>
                  </a:solidFill>
                  <a:latin typeface="Franklin Gothic Medium" pitchFamily="34" charset="0"/>
                </a:rPr>
                <a:t>03/ </a:t>
              </a:r>
              <a:endParaRPr lang="ko-KR" altLang="en-US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530438" y="915566"/>
            <a:ext cx="1849874" cy="545245"/>
            <a:chOff x="0" y="1345162"/>
            <a:chExt cx="1849874" cy="545245"/>
          </a:xfrm>
        </p:grpSpPr>
        <p:sp>
          <p:nvSpPr>
            <p:cNvPr id="25" name="TextBox 24"/>
            <p:cNvSpPr txBox="1"/>
            <p:nvPr/>
          </p:nvSpPr>
          <p:spPr>
            <a:xfrm>
              <a:off x="357158" y="1428742"/>
              <a:ext cx="1492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Medium" pitchFamily="34" charset="0"/>
                </a:rPr>
                <a:t>Main Idea</a:t>
              </a:r>
              <a:endPara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0" y="1345162"/>
              <a:ext cx="616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87B429"/>
                  </a:solidFill>
                  <a:latin typeface="Franklin Gothic Medium" pitchFamily="34" charset="0"/>
                </a:rPr>
                <a:t>04/ </a:t>
              </a:r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7452320" y="267494"/>
            <a:ext cx="1157377" cy="545245"/>
            <a:chOff x="0" y="1345162"/>
            <a:chExt cx="1157377" cy="545245"/>
          </a:xfrm>
        </p:grpSpPr>
        <p:sp>
          <p:nvSpPr>
            <p:cNvPr id="28" name="TextBox 27"/>
            <p:cNvSpPr txBox="1"/>
            <p:nvPr/>
          </p:nvSpPr>
          <p:spPr>
            <a:xfrm>
              <a:off x="357158" y="14287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Medium" pitchFamily="34" charset="0"/>
                </a:rPr>
                <a:t>질</a:t>
              </a: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Medium" pitchFamily="34" charset="0"/>
                </a:rPr>
                <a:t>문</a:t>
              </a:r>
              <a:endPara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0" y="1345162"/>
              <a:ext cx="6222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87B429"/>
                  </a:solidFill>
                  <a:latin typeface="Franklin Gothic Medium" pitchFamily="34" charset="0"/>
                </a:rPr>
                <a:t>05/ </a:t>
              </a:r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 rot="20865741">
            <a:off x="3190543" y="4345665"/>
            <a:ext cx="20730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3200" dirty="0" smtClean="0">
                <a:solidFill>
                  <a:srgbClr val="87B429"/>
                </a:solidFill>
                <a:latin typeface="Franklin Gothic Medium" pitchFamily="34" charset="0"/>
              </a:rPr>
              <a:t>CONTENTS</a:t>
            </a:r>
            <a:endParaRPr lang="ko-KR" altLang="en-US" sz="3200" dirty="0" smtClean="0">
              <a:solidFill>
                <a:srgbClr val="87B429"/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55868" y="4826793"/>
            <a:ext cx="240223" cy="285734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1904" y="41522"/>
            <a:ext cx="1173206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1.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목   적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461147" y="127736"/>
            <a:ext cx="2855269" cy="2539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목 적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화면별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기능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Life </a:t>
            </a:r>
            <a:r>
              <a:rPr lang="en-US" altLang="ko-KR" sz="1050" dirty="0" err="1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Cycle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Main Idea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질문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713807"/>
            <a:ext cx="3456384" cy="335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0" y="415766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https://m.post.naver.com/viewer/postView.nhn?volumeNo=17014021&amp;memberNo=22718804&amp;vType=VERTICAL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3584" y="4642127"/>
            <a:ext cx="1152128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https://news.naver.com/main/read.nhn?mode=LPOD&amp;mid=tvh&amp;oid=052&amp;aid=0000530986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0" y="771550"/>
            <a:ext cx="3919743" cy="324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55868" y="4826793"/>
            <a:ext cx="240223" cy="285734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1904" y="41522"/>
            <a:ext cx="1173206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1.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목   적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1460" y="915566"/>
            <a:ext cx="8571020" cy="13849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스마트폰의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사용량 저하</a:t>
            </a:r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집중력 시간 확인</a:t>
            </a:r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하루 집중시간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/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학습시간 확인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61147" y="127736"/>
            <a:ext cx="2855269" cy="2539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목 적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화면별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기능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Life </a:t>
            </a:r>
            <a:r>
              <a:rPr lang="en-US" altLang="ko-KR" sz="1050" dirty="0" err="1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Cycle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Main Idea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질문</a:t>
            </a:r>
          </a:p>
        </p:txBody>
      </p:sp>
    </p:spTree>
    <p:extLst>
      <p:ext uri="{BB962C8B-B14F-4D97-AF65-F5344CB8AC3E}">
        <p14:creationId xmlns:p14="http://schemas.microsoft.com/office/powerpoint/2010/main" val="267547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2" y="1077514"/>
            <a:ext cx="2880000" cy="38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70"/>
          <a:stretch/>
        </p:blipFill>
        <p:spPr bwMode="auto">
          <a:xfrm>
            <a:off x="3203848" y="1058092"/>
            <a:ext cx="2880000" cy="3881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091" y="992874"/>
            <a:ext cx="2880000" cy="395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8571020" y="4826793"/>
            <a:ext cx="525071" cy="285734"/>
            <a:chOff x="8571020" y="4826793"/>
            <a:chExt cx="525071" cy="285734"/>
          </a:xfrm>
        </p:grpSpPr>
        <p:pic>
          <p:nvPicPr>
            <p:cNvPr id="12" name="그림 11" descr="Android_robo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1020" y="4826793"/>
              <a:ext cx="240223" cy="285734"/>
            </a:xfrm>
            <a:prstGeom prst="rect">
              <a:avLst/>
            </a:prstGeom>
          </p:spPr>
        </p:pic>
        <p:pic>
          <p:nvPicPr>
            <p:cNvPr id="14" name="그림 13" descr="Android_robo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904" y="41522"/>
            <a:ext cx="1936749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2. </a:t>
            </a:r>
            <a:r>
              <a:rPr lang="ko-KR" altLang="en-US" sz="2000" dirty="0">
                <a:solidFill>
                  <a:srgbClr val="87B429"/>
                </a:solidFill>
                <a:latin typeface="Franklin Gothic Medium" pitchFamily="34" charset="0"/>
              </a:rPr>
              <a:t> </a:t>
            </a:r>
            <a:r>
              <a:rPr lang="ko-KR" altLang="en-US" sz="2000" dirty="0" smtClean="0">
                <a:latin typeface="Franklin Gothic Medium" pitchFamily="34" charset="0"/>
              </a:rPr>
              <a:t>화면 별 기능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6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8966" y="630910"/>
            <a:ext cx="371685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기능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1. Timer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61147" y="127736"/>
            <a:ext cx="2855269" cy="2539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목 적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sz="1050" dirty="0" err="1">
                <a:solidFill>
                  <a:srgbClr val="A4C639"/>
                </a:solidFill>
                <a:latin typeface="Franklin Gothic Medium" pitchFamily="34" charset="0"/>
              </a:rPr>
              <a:t>화면별</a:t>
            </a:r>
            <a:r>
              <a:rPr lang="ko-KR" altLang="en-US" sz="1050" dirty="0">
                <a:solidFill>
                  <a:srgbClr val="A4C639"/>
                </a:solidFill>
                <a:latin typeface="Franklin Gothic Medium" pitchFamily="34" charset="0"/>
              </a:rPr>
              <a:t> 기능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Life </a:t>
            </a:r>
            <a:r>
              <a:rPr lang="en-US" altLang="ko-KR" sz="1050" dirty="0" err="1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Cycle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Main Idea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질문</a:t>
            </a:r>
          </a:p>
        </p:txBody>
      </p:sp>
    </p:spTree>
    <p:extLst>
      <p:ext uri="{BB962C8B-B14F-4D97-AF65-F5344CB8AC3E}">
        <p14:creationId xmlns:p14="http://schemas.microsoft.com/office/powerpoint/2010/main" val="266389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26" r="24971"/>
          <a:stretch/>
        </p:blipFill>
        <p:spPr bwMode="auto">
          <a:xfrm>
            <a:off x="6984000" y="1580385"/>
            <a:ext cx="2160000" cy="3375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8571020" y="4826793"/>
            <a:ext cx="525071" cy="285734"/>
            <a:chOff x="8571020" y="4826793"/>
            <a:chExt cx="525071" cy="285734"/>
          </a:xfrm>
        </p:grpSpPr>
        <p:pic>
          <p:nvPicPr>
            <p:cNvPr id="12" name="그림 11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1020" y="4826793"/>
              <a:ext cx="240223" cy="285734"/>
            </a:xfrm>
            <a:prstGeom prst="rect">
              <a:avLst/>
            </a:prstGeom>
          </p:spPr>
        </p:pic>
        <p:pic>
          <p:nvPicPr>
            <p:cNvPr id="14" name="그림 13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904" y="41522"/>
            <a:ext cx="1936749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2. </a:t>
            </a:r>
            <a:r>
              <a:rPr lang="ko-KR" altLang="en-US" sz="2000" dirty="0">
                <a:solidFill>
                  <a:srgbClr val="87B429"/>
                </a:solidFill>
                <a:latin typeface="Franklin Gothic Medium" pitchFamily="34" charset="0"/>
              </a:rPr>
              <a:t> </a:t>
            </a:r>
            <a:r>
              <a:rPr lang="ko-KR" altLang="en-US" sz="2000" dirty="0" smtClean="0">
                <a:latin typeface="Franklin Gothic Medium" pitchFamily="34" charset="0"/>
              </a:rPr>
              <a:t>화면 별 기능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8966" y="630910"/>
            <a:ext cx="371685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기능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2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. Counter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04"/>
          <a:stretch/>
        </p:blipFill>
        <p:spPr bwMode="auto">
          <a:xfrm>
            <a:off x="2328000" y="1628912"/>
            <a:ext cx="2160000" cy="337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2" r="22436"/>
          <a:stretch/>
        </p:blipFill>
        <p:spPr bwMode="auto">
          <a:xfrm>
            <a:off x="4656000" y="1616628"/>
            <a:ext cx="2160000" cy="333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" r="25233" b="-1"/>
          <a:stretch/>
        </p:blipFill>
        <p:spPr bwMode="auto">
          <a:xfrm>
            <a:off x="0" y="1602757"/>
            <a:ext cx="2160000" cy="336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461147" y="127736"/>
            <a:ext cx="2855269" cy="2539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목 적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sz="1050" dirty="0" err="1">
                <a:solidFill>
                  <a:srgbClr val="A4C639"/>
                </a:solidFill>
                <a:latin typeface="Franklin Gothic Medium" pitchFamily="34" charset="0"/>
              </a:rPr>
              <a:t>화면별</a:t>
            </a:r>
            <a:r>
              <a:rPr lang="ko-KR" altLang="en-US" sz="1050" dirty="0">
                <a:solidFill>
                  <a:srgbClr val="A4C639"/>
                </a:solidFill>
                <a:latin typeface="Franklin Gothic Medium" pitchFamily="34" charset="0"/>
              </a:rPr>
              <a:t> 기능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Life </a:t>
            </a:r>
            <a:r>
              <a:rPr lang="en-US" altLang="ko-KR" sz="1050" dirty="0" err="1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Cycle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Main Idea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질문</a:t>
            </a:r>
          </a:p>
        </p:txBody>
      </p:sp>
    </p:spTree>
    <p:extLst>
      <p:ext uri="{BB962C8B-B14F-4D97-AF65-F5344CB8AC3E}">
        <p14:creationId xmlns:p14="http://schemas.microsoft.com/office/powerpoint/2010/main" val="27238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8571020" y="4826793"/>
            <a:ext cx="525071" cy="285734"/>
            <a:chOff x="8571020" y="4826793"/>
            <a:chExt cx="525071" cy="285734"/>
          </a:xfrm>
        </p:grpSpPr>
        <p:pic>
          <p:nvPicPr>
            <p:cNvPr id="12" name="그림 11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1020" y="4826793"/>
              <a:ext cx="240223" cy="285734"/>
            </a:xfrm>
            <a:prstGeom prst="rect">
              <a:avLst/>
            </a:prstGeom>
          </p:spPr>
        </p:pic>
        <p:pic>
          <p:nvPicPr>
            <p:cNvPr id="14" name="그림 13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904" y="41522"/>
            <a:ext cx="1936749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2. </a:t>
            </a:r>
            <a:r>
              <a:rPr lang="ko-KR" altLang="en-US" sz="2000" dirty="0">
                <a:solidFill>
                  <a:srgbClr val="87B429"/>
                </a:solidFill>
                <a:latin typeface="Franklin Gothic Medium" pitchFamily="34" charset="0"/>
              </a:rPr>
              <a:t> </a:t>
            </a:r>
            <a:r>
              <a:rPr lang="ko-KR" altLang="en-US" sz="2000" dirty="0" smtClean="0">
                <a:latin typeface="Franklin Gothic Medium" pitchFamily="34" charset="0"/>
              </a:rPr>
              <a:t>화면 별 기능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8966" y="630910"/>
            <a:ext cx="371685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기능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3.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기록확인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7"/>
          <a:stretch/>
        </p:blipFill>
        <p:spPr bwMode="auto">
          <a:xfrm>
            <a:off x="2771800" y="944794"/>
            <a:ext cx="3143250" cy="4024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461147" y="127736"/>
            <a:ext cx="2855269" cy="2539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목 적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sz="1050" dirty="0" err="1">
                <a:solidFill>
                  <a:srgbClr val="A4C639"/>
                </a:solidFill>
                <a:latin typeface="Franklin Gothic Medium" pitchFamily="34" charset="0"/>
              </a:rPr>
              <a:t>화면별</a:t>
            </a:r>
            <a:r>
              <a:rPr lang="ko-KR" altLang="en-US" sz="1050" dirty="0">
                <a:solidFill>
                  <a:srgbClr val="A4C639"/>
                </a:solidFill>
                <a:latin typeface="Franklin Gothic Medium" pitchFamily="34" charset="0"/>
              </a:rPr>
              <a:t> 기능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Life </a:t>
            </a:r>
            <a:r>
              <a:rPr lang="en-US" altLang="ko-KR" sz="1050" dirty="0" err="1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Cycle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Main Idea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질문</a:t>
            </a:r>
          </a:p>
        </p:txBody>
      </p:sp>
    </p:spTree>
    <p:extLst>
      <p:ext uri="{BB962C8B-B14F-4D97-AF65-F5344CB8AC3E}">
        <p14:creationId xmlns:p14="http://schemas.microsoft.com/office/powerpoint/2010/main" val="31492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8571020" y="4826793"/>
            <a:ext cx="525071" cy="285734"/>
            <a:chOff x="8571020" y="4826793"/>
            <a:chExt cx="525071" cy="285734"/>
          </a:xfrm>
        </p:grpSpPr>
        <p:pic>
          <p:nvPicPr>
            <p:cNvPr id="12" name="그림 11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1020" y="4826793"/>
              <a:ext cx="240223" cy="285734"/>
            </a:xfrm>
            <a:prstGeom prst="rect">
              <a:avLst/>
            </a:prstGeom>
          </p:spPr>
        </p:pic>
        <p:pic>
          <p:nvPicPr>
            <p:cNvPr id="14" name="그림 13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904" y="41522"/>
            <a:ext cx="1507657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rgbClr val="87B429"/>
                </a:solidFill>
                <a:latin typeface="Franklin Gothic Medium" pitchFamily="34" charset="0"/>
              </a:rPr>
              <a:t>3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.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Life Cycle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" t="6521" r="2849" b="4854"/>
          <a:stretch/>
        </p:blipFill>
        <p:spPr bwMode="auto">
          <a:xfrm>
            <a:off x="158966" y="632479"/>
            <a:ext cx="3850640" cy="417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511980" y="749408"/>
            <a:ext cx="3024336" cy="742222"/>
          </a:xfrm>
          <a:prstGeom prst="rect">
            <a:avLst/>
          </a:pr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onCreate</a:t>
            </a:r>
            <a:r>
              <a:rPr lang="en-US" altLang="ko-KR" dirty="0" smtClean="0"/>
              <a:t>()</a:t>
            </a:r>
          </a:p>
          <a:p>
            <a:pPr algn="ctr"/>
            <a:r>
              <a:rPr lang="ko-KR" altLang="en-US" dirty="0" smtClean="0"/>
              <a:t>화면 초기화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 초기화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511980" y="1662460"/>
            <a:ext cx="3024336" cy="742222"/>
          </a:xfrm>
          <a:prstGeom prst="rect">
            <a:avLst/>
          </a:pr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onResume</a:t>
            </a:r>
            <a:r>
              <a:rPr lang="en-US" altLang="ko-KR" dirty="0" smtClean="0"/>
              <a:t>()</a:t>
            </a:r>
          </a:p>
          <a:p>
            <a:pPr algn="ctr"/>
            <a:r>
              <a:rPr lang="ko-KR" altLang="en-US" dirty="0" smtClean="0"/>
              <a:t>데이터 화면 세로 고침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4511980" y="2604042"/>
            <a:ext cx="3024336" cy="742222"/>
          </a:xfrm>
          <a:prstGeom prst="rect">
            <a:avLst/>
          </a:pr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onPause</a:t>
            </a:r>
            <a:r>
              <a:rPr lang="en-US" altLang="ko-KR" dirty="0" smtClean="0"/>
              <a:t>()</a:t>
            </a:r>
          </a:p>
          <a:p>
            <a:pPr algn="ctr"/>
            <a:r>
              <a:rPr lang="ko-KR" altLang="en-US" dirty="0" smtClean="0"/>
              <a:t>시간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정지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61147" y="127736"/>
            <a:ext cx="2922595" cy="2539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목 적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화면별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기능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50" dirty="0">
                <a:solidFill>
                  <a:srgbClr val="A4C639"/>
                </a:solidFill>
                <a:latin typeface="Franklin Gothic Medium" pitchFamily="34" charset="0"/>
              </a:rPr>
              <a:t>Life </a:t>
            </a:r>
            <a:r>
              <a:rPr lang="en-US" altLang="ko-KR" sz="1050" dirty="0" smtClean="0">
                <a:solidFill>
                  <a:srgbClr val="A4C639"/>
                </a:solidFill>
                <a:latin typeface="Franklin Gothic Medium" pitchFamily="34" charset="0"/>
              </a:rPr>
              <a:t>Cycle | 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Main 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Idea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질문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8001326" y="4826793"/>
            <a:ext cx="1094765" cy="285734"/>
            <a:chOff x="8001326" y="4826793"/>
            <a:chExt cx="1094765" cy="285734"/>
          </a:xfrm>
        </p:grpSpPr>
        <p:pic>
          <p:nvPicPr>
            <p:cNvPr id="10" name="그림 9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6173" y="4826793"/>
              <a:ext cx="240223" cy="285734"/>
            </a:xfrm>
            <a:prstGeom prst="rect">
              <a:avLst/>
            </a:prstGeom>
          </p:spPr>
        </p:pic>
        <p:pic>
          <p:nvPicPr>
            <p:cNvPr id="11" name="그림 10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1020" y="4826793"/>
              <a:ext cx="240223" cy="285734"/>
            </a:xfrm>
            <a:prstGeom prst="rect">
              <a:avLst/>
            </a:prstGeom>
          </p:spPr>
        </p:pic>
        <p:pic>
          <p:nvPicPr>
            <p:cNvPr id="12" name="그림 11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  <p:pic>
          <p:nvPicPr>
            <p:cNvPr id="14" name="그림 13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326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904" y="41522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4.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Main Idea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9077" y="1059582"/>
            <a:ext cx="6309147" cy="30469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Time Tread(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타이머 일시 정지 후 </a:t>
            </a:r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다시시작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Tread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에서 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UI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변경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onPuse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에서 화면 잠금 구분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SQLite - </a:t>
            </a:r>
            <a:r>
              <a:rPr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SQLHelper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61147" y="127736"/>
            <a:ext cx="2956259" cy="2539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목 적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화면별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기능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Life 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Cycle | </a:t>
            </a:r>
            <a:r>
              <a:rPr lang="en-US" altLang="ko-KR" sz="1050" dirty="0" smtClean="0">
                <a:solidFill>
                  <a:srgbClr val="A4C639"/>
                </a:solidFill>
                <a:latin typeface="Franklin Gothic Medium" pitchFamily="34" charset="0"/>
              </a:rPr>
              <a:t>Main Idea 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질문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87B429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  <a:scene3d>
          <a:camera prst="obliqueBottomRight"/>
          <a:lightRig rig="threePt" dir="t"/>
        </a:scene3d>
      </a:bodyPr>
      <a:lstStyle>
        <a:defPPr>
          <a:defRPr dirty="0" smtClean="0">
            <a:solidFill>
              <a:schemeClr val="tx1">
                <a:lumMod val="85000"/>
                <a:lumOff val="15000"/>
              </a:schemeClr>
            </a:solidFill>
            <a:latin typeface="Franklin Gothic Medium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265</Words>
  <Application>Microsoft Office PowerPoint</Application>
  <PresentationFormat>화면 슬라이드 쇼(16:9)</PresentationFormat>
  <Paragraphs>60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굴림</vt:lpstr>
      <vt:lpstr>Arial</vt:lpstr>
      <vt:lpstr>맑은 고딕</vt:lpstr>
      <vt:lpstr>Franklin Gothic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Taekoo Heo</dc:creator>
  <cp:lastModifiedBy>jkh</cp:lastModifiedBy>
  <cp:revision>31</cp:revision>
  <dcterms:created xsi:type="dcterms:W3CDTF">2014-11-05T00:33:38Z</dcterms:created>
  <dcterms:modified xsi:type="dcterms:W3CDTF">2018-12-09T14:32:21Z</dcterms:modified>
</cp:coreProperties>
</file>