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5256" autoAdjust="0"/>
  </p:normalViewPr>
  <p:slideViewPr>
    <p:cSldViewPr snapToGrid="0" snapToObjects="1">
      <p:cViewPr varScale="1">
        <p:scale>
          <a:sx n="51" d="100"/>
          <a:sy n="51" d="100"/>
        </p:scale>
        <p:origin x="922" y="48"/>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12/27/2021</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12/27/2021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12/27/2021</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 y="0"/>
            <a:ext cx="12192000" cy="6858000"/>
          </a:xfrm>
          <a:solidFill>
            <a:schemeClr val="tx2">
              <a:lumMod val="75000"/>
            </a:schemeClr>
          </a:solidFill>
          <a:ln>
            <a:solidFill>
              <a:schemeClr val="accent2">
                <a:lumMod val="40000"/>
                <a:lumOff val="60000"/>
              </a:schemeClr>
            </a:solidFill>
          </a:ln>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03226" y="5427362"/>
            <a:ext cx="4179375" cy="356462"/>
          </a:xfrm>
        </p:spPr>
        <p:txBody>
          <a:bodyPr/>
          <a:lstStyle/>
          <a:p>
            <a:r>
              <a:rPr lang="en-US" dirty="0"/>
              <a:t>Submitted by Jameel Khan</a:t>
            </a:r>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AMD Ryzen 5 3550H with Radeon Vega Mobile Gfx 2.10 GHz</a:t>
            </a:r>
          </a:p>
          <a:p>
            <a:r>
              <a:rPr lang="en-IN" dirty="0"/>
              <a:t>GPU 	: AMD Radeon ™ Vega 8 Graphics and NVIDIA GeForce GTX 1650 Ti</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102</TotalTime>
  <Words>2117</Words>
  <Application>Microsoft Office PowerPoint</Application>
  <PresentationFormat>Widescreen</PresentationFormat>
  <Paragraphs>150</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Sagona ExtraLight</vt:lpstr>
      <vt:lpstr>Speak Pro</vt: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Jameel khan</cp:lastModifiedBy>
  <cp:revision>21</cp:revision>
  <dcterms:created xsi:type="dcterms:W3CDTF">2021-12-10T15:14:52Z</dcterms:created>
  <dcterms:modified xsi:type="dcterms:W3CDTF">2021-12-27T02:48:23Z</dcterms:modified>
</cp:coreProperties>
</file>