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861C-EF7F-77B2-0FF3-8F3CC3B5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9112B-792F-4124-5EA1-CAFF48F33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CD25-F23A-01BC-3648-2EA38C91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D06C-273B-CB5D-87D8-0237AEDC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CBC8-8D78-7D97-B988-44F93DB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F371-38E2-F729-5020-D6D9566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85FA9-DF7B-CDAB-9D15-16CC1BE2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0094-89D8-D892-2113-0F55EFF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BBE0-DA97-373B-E940-A9C966CF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A1CF-C8EB-9CDC-4D2F-0C476B60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C4A30-E208-A609-603A-D904738DD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E0E6B-8580-6D2A-FC59-5E1241D2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FE13-C4A9-5A26-15B6-7662D134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26ED-0229-39FF-088F-1F200179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5B66-908C-9AAE-9DEE-D4942071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7D7F-7C59-6542-C207-C82E7179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38A9-638C-FDA2-44AE-3E67FB29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DD5C-44CC-13D3-D2FF-14A6AE4E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5D13-F468-7F48-E43F-A1A745CA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2CCA-C2FF-74A2-EAA7-75981DA2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3BC6-C8FC-A1DB-97AC-987E46DB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449C-5E71-A2CC-8B45-F4C3B684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032C-0AAA-C7F1-3D49-0E66A41D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C838-DEB8-4373-ED45-0D4629A6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32B3-2168-83DB-720C-57A3BED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414F-BEAF-A6B1-2369-44FCC955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60B8-C7C6-E0AE-1377-001834782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045CE-6677-AB6C-8A16-C95F62AF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B7DEC-4B00-6C1B-D66F-9C9E804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16F2-863C-A232-B470-E871EF7A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4C518-BC50-EFF8-88E7-F76A4C96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F1D9-C1CC-1720-BFC6-C03EBF1C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CC70-85DA-B360-4CA0-EAB1B39F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C8C5F-E86D-D93B-AF80-19813805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B5C72-167F-C873-1E51-565DA2B3B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D3F62-F9BE-90AC-26C9-71F64990D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F7DA4-48B4-CF7F-04E2-3D740022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6A8D-BD52-76B9-EB59-D14E447B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779B-5669-7DA4-320C-397A0E89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7F53-B7A6-CC58-8218-61DD02A7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4274C-5CE4-920C-9150-628E1C5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A5294-686F-5C3A-7E8A-D6ADA30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58F6D-E0DB-BFC6-DC30-1885FED6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A1E10-9D6C-5985-3D08-B367911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8CDE5-9D21-DD6B-2798-73913F8F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7A192-388C-3C2D-A131-4F7D219B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6831-C43D-17AE-6CB6-9C36AF1F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A58D-838F-10AE-0960-8677A9D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993D-CC2E-FABE-9BFB-2F5825F69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76B3-2F6F-0E67-49BE-9B6FBB0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2E63-D961-48F4-EE2B-B4BADF70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C166-B19E-F70A-CE16-F5D967B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105B-42EC-FF92-C0F0-05A471E7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2A9E7-8285-E6D8-740F-4C1EF73C2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F990-6B40-7F02-C072-87527984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1159B-B88F-60AF-2811-300543E1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2043-640B-739F-E76E-7AA0DD04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241B-CCC0-7CB3-340A-78B5717B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201A3-3E5B-553F-2DB8-931990CF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47077-4740-3572-FFE9-30B80BEE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6FD7-8869-5751-66ED-8F50FFCB1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03BF3-526D-4D10-939F-BDFDE3F1DD4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D4DE-6749-DE03-2D40-C5566F1BD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CA35-0B69-10BC-1F1B-3BA6080D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41EED-C55D-4B87-948A-C5CC96A3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1D4C-8985-989C-1B2B-6A5F04F1A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44011-1791-B141-F725-CCBD6ADEE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1E99-2121-3184-4B79-FF10CFCF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342B-D1BB-9474-F24E-EC248181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9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18ED677-E63B-8AA8-A0C8-0425885D15D4}"/>
              </a:ext>
            </a:extLst>
          </p:cNvPr>
          <p:cNvSpPr/>
          <p:nvPr/>
        </p:nvSpPr>
        <p:spPr>
          <a:xfrm>
            <a:off x="2606040" y="1463040"/>
            <a:ext cx="1965960" cy="1965960"/>
          </a:xfrm>
          <a:prstGeom prst="ellipse">
            <a:avLst/>
          </a:prstGeom>
          <a:scene3d>
            <a:camera prst="perspective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Impact" panose="020B0806030902050204" pitchFamily="34" charset="0"/>
                <a:ea typeface="STHupo" panose="020B0503020204020204" pitchFamily="2" charset="-122"/>
                <a:cs typeface="Biome" panose="020B0502040204020203" pitchFamily="34" charset="0"/>
              </a:rPr>
              <a:t>Heads</a:t>
            </a:r>
            <a:endParaRPr lang="en-US" sz="1100" dirty="0">
              <a:latin typeface="Impact" panose="020B0806030902050204" pitchFamily="34" charset="0"/>
              <a:ea typeface="STHupo" panose="020B0503020204020204" pitchFamily="2" charset="-122"/>
              <a:cs typeface="Biome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4B2A3D-0010-C585-4462-D62B39DC91DF}"/>
              </a:ext>
            </a:extLst>
          </p:cNvPr>
          <p:cNvSpPr/>
          <p:nvPr/>
        </p:nvSpPr>
        <p:spPr>
          <a:xfrm>
            <a:off x="5324358" y="1463040"/>
            <a:ext cx="1965960" cy="1965960"/>
          </a:xfrm>
          <a:prstGeom prst="ellipse">
            <a:avLst/>
          </a:prstGeom>
          <a:scene3d>
            <a:camera prst="perspective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Tails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4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Impact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Jolli Khoo</dc:creator>
  <cp:lastModifiedBy>Jolli Khoo</cp:lastModifiedBy>
  <cp:revision>1</cp:revision>
  <dcterms:created xsi:type="dcterms:W3CDTF">2024-08-16T18:38:10Z</dcterms:created>
  <dcterms:modified xsi:type="dcterms:W3CDTF">2024-08-17T22:23:29Z</dcterms:modified>
</cp:coreProperties>
</file>