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41719C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7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0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9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3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66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0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19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1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8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8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B5B3-FA42-42C1-98E6-7E21AE8A4960}" type="datetimeFigureOut">
              <a:rPr lang="en-CA" smtClean="0"/>
              <a:t>06/11/2014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9323-5EB4-4A64-8159-476E23114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92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5660"/>
            <a:ext cx="12192000" cy="664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13" y="431320"/>
            <a:ext cx="10245302" cy="5175850"/>
          </a:xfrm>
          <a:prstGeom prst="rect">
            <a:avLst/>
          </a:prstGeom>
        </p:spPr>
      </p:pic>
      <p:sp>
        <p:nvSpPr>
          <p:cNvPr id="9" name="Cross 8"/>
          <p:cNvSpPr/>
          <p:nvPr/>
        </p:nvSpPr>
        <p:spPr>
          <a:xfrm>
            <a:off x="5037826" y="2536165"/>
            <a:ext cx="301925" cy="293299"/>
          </a:xfrm>
          <a:prstGeom prst="plus">
            <a:avLst>
              <a:gd name="adj" fmla="val 42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/>
          <p:cNvSpPr/>
          <p:nvPr/>
        </p:nvSpPr>
        <p:spPr>
          <a:xfrm>
            <a:off x="60386" y="766136"/>
            <a:ext cx="1777043" cy="4821019"/>
          </a:xfrm>
          <a:prstGeom prst="rect">
            <a:avLst/>
          </a:prstGeom>
          <a:solidFill>
            <a:schemeClr val="bg1"/>
          </a:solidFill>
          <a:ln cap="rnd"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96808"/>
            <a:ext cx="1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Équipes</a:t>
            </a:r>
            <a:endParaRPr lang="fr-CA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82490" y="788241"/>
            <a:ext cx="1716658" cy="699307"/>
            <a:chOff x="2912041" y="7746849"/>
            <a:chExt cx="1716658" cy="699307"/>
          </a:xfrm>
        </p:grpSpPr>
        <p:sp>
          <p:nvSpPr>
            <p:cNvPr id="35" name="TextBox 34"/>
            <p:cNvSpPr txBox="1"/>
            <p:nvPr/>
          </p:nvSpPr>
          <p:spPr>
            <a:xfrm>
              <a:off x="2912041" y="7774272"/>
              <a:ext cx="750497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fr-CA" dirty="0" smtClean="0"/>
                <a:t>Alpha</a:t>
              </a:r>
              <a:endParaRPr lang="fr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12041" y="8076824"/>
              <a:ext cx="809984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Jad</a:t>
              </a:r>
            </a:p>
            <a:p>
              <a:r>
                <a:rPr lang="fr-CA" sz="1200" dirty="0" smtClean="0"/>
                <a:t>Martin</a:t>
              </a:r>
              <a:endParaRPr lang="fr-CA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9268" y="8076824"/>
              <a:ext cx="359431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PR</a:t>
              </a:r>
            </a:p>
            <a:p>
              <a:endParaRPr lang="fr-CA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12041" y="7746849"/>
              <a:ext cx="1716658" cy="699307"/>
            </a:xfrm>
            <a:prstGeom prst="roundRect">
              <a:avLst>
                <a:gd name="adj" fmla="val 132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97379" y="7773336"/>
              <a:ext cx="431320" cy="276999"/>
              <a:chOff x="4772327" y="7165879"/>
              <a:chExt cx="431320" cy="2769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4815459" y="7176607"/>
                <a:ext cx="345057" cy="255545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72327" y="7165879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A" dirty="0" smtClean="0">
                    <a:solidFill>
                      <a:schemeClr val="bg1"/>
                    </a:solidFill>
                  </a:rPr>
                  <a:t>PR</a:t>
                </a:r>
                <a:endParaRPr lang="fr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66056" y="7773338"/>
              <a:ext cx="517587" cy="276999"/>
              <a:chOff x="4861642" y="7223334"/>
              <a:chExt cx="517587" cy="276999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947908" y="7234062"/>
                <a:ext cx="345057" cy="255545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61642" y="7223334"/>
                <a:ext cx="5175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A" dirty="0" smtClean="0">
                    <a:solidFill>
                      <a:schemeClr val="bg1"/>
                    </a:solidFill>
                  </a:rPr>
                  <a:t>EPI</a:t>
                </a:r>
                <a:endParaRPr lang="fr-CA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912041" y="8076824"/>
              <a:ext cx="1716658" cy="0"/>
            </a:xfrm>
            <a:prstGeom prst="line">
              <a:avLst/>
            </a:prstGeom>
            <a:ln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7165" y="1513101"/>
            <a:ext cx="1716658" cy="699307"/>
            <a:chOff x="3569753" y="7386079"/>
            <a:chExt cx="1716658" cy="699307"/>
          </a:xfrm>
        </p:grpSpPr>
        <p:sp>
          <p:nvSpPr>
            <p:cNvPr id="50" name="TextBox 49"/>
            <p:cNvSpPr txBox="1"/>
            <p:nvPr/>
          </p:nvSpPr>
          <p:spPr>
            <a:xfrm>
              <a:off x="3569753" y="7413502"/>
              <a:ext cx="750497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fr-CA" dirty="0" smtClean="0"/>
                <a:t>Bravo</a:t>
              </a:r>
              <a:endParaRPr lang="fr-CA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69753" y="7716054"/>
              <a:ext cx="809984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Charles</a:t>
              </a:r>
            </a:p>
            <a:p>
              <a:r>
                <a:rPr lang="fr-CA" sz="1200" dirty="0" smtClean="0"/>
                <a:t>Léo</a:t>
              </a:r>
              <a:endParaRPr lang="fr-CA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26980" y="7716054"/>
              <a:ext cx="359431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SG</a:t>
              </a:r>
              <a:endParaRPr lang="fr-CA" sz="1200" dirty="0" smtClean="0"/>
            </a:p>
            <a:p>
              <a:r>
                <a:rPr lang="fr-CA" sz="1200" dirty="0" smtClean="0"/>
                <a:t>SG</a:t>
              </a:r>
              <a:endParaRPr lang="fr-CA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569753" y="7386079"/>
              <a:ext cx="1716658" cy="699307"/>
            </a:xfrm>
            <a:prstGeom prst="roundRect">
              <a:avLst>
                <a:gd name="adj" fmla="val 132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569753" y="7716054"/>
              <a:ext cx="1716658" cy="0"/>
            </a:xfrm>
            <a:prstGeom prst="line">
              <a:avLst/>
            </a:prstGeom>
            <a:ln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86264" y="4471582"/>
            <a:ext cx="1716658" cy="277000"/>
            <a:chOff x="86264" y="2785693"/>
            <a:chExt cx="1716658" cy="277000"/>
          </a:xfrm>
        </p:grpSpPr>
        <p:sp>
          <p:nvSpPr>
            <p:cNvPr id="65" name="TextBox 64"/>
            <p:cNvSpPr txBox="1"/>
            <p:nvPr/>
          </p:nvSpPr>
          <p:spPr>
            <a:xfrm>
              <a:off x="86264" y="2785693"/>
              <a:ext cx="1716658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pPr algn="ctr"/>
              <a:r>
                <a:rPr lang="fr-CA" dirty="0" smtClean="0"/>
                <a:t>+</a:t>
              </a:r>
              <a:endParaRPr lang="fr-CA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6264" y="2785693"/>
              <a:ext cx="1716658" cy="277000"/>
            </a:xfrm>
            <a:prstGeom prst="roundRect">
              <a:avLst>
                <a:gd name="adj" fmla="val 2833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7165" y="2241977"/>
            <a:ext cx="1716658" cy="699307"/>
            <a:chOff x="5665075" y="7366400"/>
            <a:chExt cx="1716658" cy="699307"/>
          </a:xfrm>
        </p:grpSpPr>
        <p:sp>
          <p:nvSpPr>
            <p:cNvPr id="78" name="TextBox 77"/>
            <p:cNvSpPr txBox="1"/>
            <p:nvPr/>
          </p:nvSpPr>
          <p:spPr>
            <a:xfrm>
              <a:off x="5665075" y="7393823"/>
              <a:ext cx="750497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fr-CA" dirty="0" smtClean="0"/>
                <a:t>Charlie</a:t>
              </a:r>
              <a:endParaRPr lang="fr-CA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5075" y="7696375"/>
              <a:ext cx="809984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Luc</a:t>
              </a:r>
            </a:p>
            <a:p>
              <a:r>
                <a:rPr lang="fr-CA" sz="1200" dirty="0" smtClean="0"/>
                <a:t>Christian</a:t>
              </a:r>
              <a:endParaRPr lang="fr-CA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22302" y="7696375"/>
              <a:ext cx="359431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PR</a:t>
              </a:r>
            </a:p>
            <a:p>
              <a:r>
                <a:rPr lang="fr-CA" sz="1200" dirty="0" smtClean="0"/>
                <a:t>SG</a:t>
              </a:r>
              <a:endParaRPr lang="fr-CA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665075" y="7366400"/>
              <a:ext cx="1716658" cy="699307"/>
            </a:xfrm>
            <a:prstGeom prst="roundRect">
              <a:avLst>
                <a:gd name="adj" fmla="val 132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950413" y="7392887"/>
              <a:ext cx="431320" cy="276999"/>
              <a:chOff x="4772327" y="7165879"/>
              <a:chExt cx="431320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815459" y="7176607"/>
                <a:ext cx="345057" cy="255545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772327" y="7165879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A" dirty="0" smtClean="0">
                    <a:solidFill>
                      <a:schemeClr val="bg1"/>
                    </a:solidFill>
                  </a:rPr>
                  <a:t>PR</a:t>
                </a:r>
                <a:endParaRPr lang="fr-CA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5665075" y="7696375"/>
              <a:ext cx="1716658" cy="0"/>
            </a:xfrm>
            <a:prstGeom prst="line">
              <a:avLst/>
            </a:prstGeom>
            <a:ln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617732" y="5699013"/>
            <a:ext cx="2135936" cy="1071005"/>
            <a:chOff x="2901890" y="7233285"/>
            <a:chExt cx="2135936" cy="1071005"/>
          </a:xfrm>
        </p:grpSpPr>
        <p:sp>
          <p:nvSpPr>
            <p:cNvPr id="91" name="Rounded Rectangle 90"/>
            <p:cNvSpPr/>
            <p:nvPr/>
          </p:nvSpPr>
          <p:spPr>
            <a:xfrm>
              <a:off x="2901890" y="7233680"/>
              <a:ext cx="2135936" cy="1070610"/>
            </a:xfrm>
            <a:prstGeom prst="roundRect">
              <a:avLst>
                <a:gd name="adj" fmla="val 129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01890" y="7233285"/>
              <a:ext cx="1757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b="1" dirty="0" err="1" smtClean="0"/>
                <a:t>Musculosquelettique</a:t>
              </a:r>
              <a:endParaRPr lang="fr-CA" sz="1200" b="1" dirty="0"/>
            </a:p>
          </p:txBody>
        </p:sp>
        <p:sp>
          <p:nvSpPr>
            <p:cNvPr id="94" name="Round Single Corner Rectangle 93"/>
            <p:cNvSpPr/>
            <p:nvPr/>
          </p:nvSpPr>
          <p:spPr>
            <a:xfrm>
              <a:off x="4659630" y="7233285"/>
              <a:ext cx="378196" cy="307777"/>
            </a:xfrm>
            <a:prstGeom prst="round1Rect">
              <a:avLst>
                <a:gd name="adj" fmla="val 50000"/>
              </a:avLst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CA" sz="1200" dirty="0" smtClean="0"/>
                <a:t>03</a:t>
              </a:r>
              <a:endParaRPr lang="fr-CA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901890" y="7541062"/>
              <a:ext cx="2135936" cy="0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901890" y="7835588"/>
              <a:ext cx="213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 smtClean="0"/>
                <a:t>Initial: Alpha en direction</a:t>
              </a:r>
              <a:endParaRPr lang="fr-CA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01890" y="8027291"/>
              <a:ext cx="213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1200" dirty="0" smtClean="0"/>
                <a:t>Chrono: 1:52</a:t>
              </a:r>
              <a:endParaRPr lang="fr-CA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01890" y="7541062"/>
              <a:ext cx="697290" cy="3077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fr-CA" sz="1200" dirty="0" smtClean="0"/>
                <a:t>Code</a:t>
              </a:r>
              <a:r>
                <a:rPr lang="fr-CA" sz="1400" dirty="0" smtClean="0"/>
                <a:t> 2</a:t>
              </a:r>
              <a:endParaRPr lang="fr-CA" sz="140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901890" y="7848610"/>
              <a:ext cx="2135936" cy="0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596640" y="7541176"/>
              <a:ext cx="2540" cy="307548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596640" y="7542238"/>
              <a:ext cx="850900" cy="309183"/>
            </a:xfrm>
            <a:prstGeom prst="rect">
              <a:avLst/>
            </a:prstGeom>
            <a:noFill/>
          </p:spPr>
          <p:txBody>
            <a:bodyPr wrap="square" tIns="46800" bIns="46800" rtlCol="0" anchor="ctr" anchorCtr="1">
              <a:normAutofit/>
            </a:bodyPr>
            <a:lstStyle/>
            <a:p>
              <a:pPr algn="ctr"/>
              <a:r>
                <a:rPr lang="fr-CA" sz="1200" dirty="0" smtClean="0"/>
                <a:t>Masculin</a:t>
              </a:r>
              <a:endParaRPr lang="fr-CA" sz="14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4443790" y="7537476"/>
              <a:ext cx="2540" cy="307548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443789" y="7543760"/>
              <a:ext cx="590891" cy="301097"/>
            </a:xfrm>
            <a:prstGeom prst="rect">
              <a:avLst/>
            </a:prstGeom>
            <a:noFill/>
          </p:spPr>
          <p:txBody>
            <a:bodyPr wrap="square" tIns="46800" bIns="46800" rtlCol="0" anchor="ctr" anchorCtr="1">
              <a:normAutofit/>
            </a:bodyPr>
            <a:lstStyle/>
            <a:p>
              <a:pPr algn="ctr"/>
              <a:r>
                <a:rPr lang="fr-CA" sz="1200" dirty="0" smtClean="0"/>
                <a:t>33 ans</a:t>
              </a:r>
              <a:endParaRPr lang="fr-CA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832612" y="5699013"/>
            <a:ext cx="2135936" cy="1071005"/>
            <a:chOff x="5116770" y="7233285"/>
            <a:chExt cx="2135936" cy="1071005"/>
          </a:xfrm>
        </p:grpSpPr>
        <p:sp>
          <p:nvSpPr>
            <p:cNvPr id="109" name="Rounded Rectangle 108"/>
            <p:cNvSpPr/>
            <p:nvPr/>
          </p:nvSpPr>
          <p:spPr>
            <a:xfrm>
              <a:off x="5116770" y="7233680"/>
              <a:ext cx="2135936" cy="1070610"/>
            </a:xfrm>
            <a:prstGeom prst="roundRect">
              <a:avLst>
                <a:gd name="adj" fmla="val 129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116770" y="7233285"/>
              <a:ext cx="1757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b="1" dirty="0" smtClean="0"/>
                <a:t>DRS</a:t>
              </a:r>
              <a:endParaRPr lang="fr-CA" sz="1200" b="1" dirty="0"/>
            </a:p>
          </p:txBody>
        </p:sp>
        <p:sp>
          <p:nvSpPr>
            <p:cNvPr id="111" name="Round Single Corner Rectangle 110"/>
            <p:cNvSpPr/>
            <p:nvPr/>
          </p:nvSpPr>
          <p:spPr>
            <a:xfrm>
              <a:off x="6874510" y="7233285"/>
              <a:ext cx="378196" cy="307777"/>
            </a:xfrm>
            <a:prstGeom prst="round1Rect">
              <a:avLst>
                <a:gd name="adj" fmla="val 50000"/>
              </a:avLst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CA" sz="1200" dirty="0" smtClean="0"/>
                <a:t>07</a:t>
              </a:r>
              <a:endParaRPr lang="fr-CA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116770" y="7541062"/>
              <a:ext cx="2135936" cy="0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116770" y="7835588"/>
              <a:ext cx="213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 smtClean="0"/>
                <a:t>Backup civ. mo.: Charlie en </a:t>
              </a:r>
              <a:r>
                <a:rPr lang="fr-CA" sz="1200" dirty="0" err="1" smtClean="0"/>
                <a:t>dir</a:t>
              </a:r>
              <a:r>
                <a:rPr lang="fr-CA" sz="1200" dirty="0" smtClean="0"/>
                <a:t>.</a:t>
              </a:r>
              <a:endParaRPr lang="fr-CA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16770" y="8027291"/>
              <a:ext cx="213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1200" dirty="0" smtClean="0"/>
                <a:t>Chrono: 4:52</a:t>
              </a:r>
              <a:endParaRPr lang="fr-CA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16770" y="7541062"/>
              <a:ext cx="697290" cy="3077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fr-CA" sz="1200" dirty="0" smtClean="0"/>
                <a:t>Code</a:t>
              </a:r>
              <a:r>
                <a:rPr lang="fr-CA" sz="1400" dirty="0" smtClean="0"/>
                <a:t> 1</a:t>
              </a:r>
              <a:endParaRPr lang="fr-CA" sz="1400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5116770" y="7848610"/>
              <a:ext cx="2135936" cy="0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5811520" y="7541176"/>
              <a:ext cx="2540" cy="307548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811520" y="7542238"/>
              <a:ext cx="850900" cy="309183"/>
            </a:xfrm>
            <a:prstGeom prst="rect">
              <a:avLst/>
            </a:prstGeom>
            <a:noFill/>
          </p:spPr>
          <p:txBody>
            <a:bodyPr wrap="square" tIns="46800" bIns="46800" rtlCol="0" anchor="ctr" anchorCtr="1">
              <a:normAutofit/>
            </a:bodyPr>
            <a:lstStyle/>
            <a:p>
              <a:pPr algn="ctr"/>
              <a:r>
                <a:rPr lang="fr-CA" sz="1200" dirty="0" smtClean="0"/>
                <a:t>Féminin</a:t>
              </a:r>
              <a:endParaRPr lang="fr-CA" sz="1400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V="1">
              <a:off x="6658670" y="7537476"/>
              <a:ext cx="2540" cy="307548"/>
            </a:xfrm>
            <a:prstGeom prst="line">
              <a:avLst/>
            </a:prstGeom>
            <a:ln w="63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58669" y="7543760"/>
              <a:ext cx="590891" cy="301097"/>
            </a:xfrm>
            <a:prstGeom prst="rect">
              <a:avLst/>
            </a:prstGeom>
            <a:noFill/>
          </p:spPr>
          <p:txBody>
            <a:bodyPr wrap="square" tIns="46800" bIns="46800" rtlCol="0" anchor="ctr" anchorCtr="1">
              <a:normAutofit/>
            </a:bodyPr>
            <a:lstStyle/>
            <a:p>
              <a:pPr algn="ctr"/>
              <a:r>
                <a:rPr lang="fr-CA" sz="1200" dirty="0" smtClean="0"/>
                <a:t>67 ans</a:t>
              </a:r>
              <a:endParaRPr lang="fr-CA" sz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0386" y="5675137"/>
            <a:ext cx="1496960" cy="1117320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fr-CA" b="1" dirty="0" smtClean="0"/>
              <a:t>Interventions actives</a:t>
            </a:r>
            <a:endParaRPr lang="fr-CA" b="1" dirty="0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8202299" y="4290438"/>
            <a:ext cx="394944" cy="3949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44750" y="481681"/>
            <a:ext cx="556149" cy="1019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7591245" y="3881888"/>
            <a:ext cx="1043086" cy="871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Isosceles Triangle 11"/>
          <p:cNvSpPr/>
          <p:nvPr/>
        </p:nvSpPr>
        <p:spPr>
          <a:xfrm>
            <a:off x="8202299" y="566013"/>
            <a:ext cx="406863" cy="34457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8227467" y="1052749"/>
            <a:ext cx="406863" cy="37258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89" name="Rectangle 88"/>
          <p:cNvSpPr/>
          <p:nvPr/>
        </p:nvSpPr>
        <p:spPr>
          <a:xfrm>
            <a:off x="7671830" y="4312799"/>
            <a:ext cx="406863" cy="37258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7912482" y="3913258"/>
            <a:ext cx="406863" cy="34457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82490" y="2978895"/>
            <a:ext cx="1716658" cy="699307"/>
            <a:chOff x="8771089" y="7617124"/>
            <a:chExt cx="1716658" cy="699307"/>
          </a:xfrm>
        </p:grpSpPr>
        <p:sp>
          <p:nvSpPr>
            <p:cNvPr id="97" name="TextBox 96"/>
            <p:cNvSpPr txBox="1"/>
            <p:nvPr/>
          </p:nvSpPr>
          <p:spPr>
            <a:xfrm>
              <a:off x="8771089" y="7644547"/>
              <a:ext cx="750497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fr-CA" dirty="0" smtClean="0"/>
                <a:t>Delta</a:t>
              </a:r>
              <a:endParaRPr lang="fr-CA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771089" y="7947099"/>
              <a:ext cx="809984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Martin</a:t>
              </a:r>
              <a:endParaRPr lang="fr-CA" sz="1200" dirty="0" smtClean="0"/>
            </a:p>
            <a:p>
              <a:r>
                <a:rPr lang="fr-CA" sz="1200" dirty="0" smtClean="0"/>
                <a:t>Jean</a:t>
              </a:r>
              <a:endParaRPr lang="fr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128316" y="7947099"/>
              <a:ext cx="359431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PR</a:t>
              </a:r>
            </a:p>
            <a:p>
              <a:r>
                <a:rPr lang="fr-CA" sz="1200" dirty="0" smtClean="0"/>
                <a:t>SG</a:t>
              </a:r>
              <a:endParaRPr lang="fr-CA" sz="12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8771089" y="7617124"/>
              <a:ext cx="1716658" cy="699307"/>
            </a:xfrm>
            <a:prstGeom prst="roundRect">
              <a:avLst>
                <a:gd name="adj" fmla="val 132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0056427" y="7643611"/>
              <a:ext cx="431320" cy="276999"/>
              <a:chOff x="4772327" y="7165879"/>
              <a:chExt cx="431320" cy="276999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4815459" y="7176607"/>
                <a:ext cx="345057" cy="255545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772327" y="7165879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A" dirty="0" smtClean="0">
                    <a:solidFill>
                      <a:schemeClr val="bg1"/>
                    </a:solidFill>
                  </a:rPr>
                  <a:t>PR</a:t>
                </a:r>
                <a:endParaRPr lang="fr-CA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8771089" y="7947099"/>
              <a:ext cx="1716658" cy="0"/>
            </a:xfrm>
            <a:prstGeom prst="line">
              <a:avLst/>
            </a:prstGeom>
            <a:ln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6264" y="3713378"/>
            <a:ext cx="1716658" cy="699307"/>
            <a:chOff x="5158015" y="7549529"/>
            <a:chExt cx="1716658" cy="699307"/>
          </a:xfrm>
        </p:grpSpPr>
        <p:sp>
          <p:nvSpPr>
            <p:cNvPr id="141" name="TextBox 140"/>
            <p:cNvSpPr txBox="1"/>
            <p:nvPr/>
          </p:nvSpPr>
          <p:spPr>
            <a:xfrm>
              <a:off x="5158015" y="7576952"/>
              <a:ext cx="750497" cy="276999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fr-CA" dirty="0" err="1" smtClean="0"/>
                <a:t>Echo</a:t>
              </a:r>
              <a:endParaRPr lang="fr-CA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58015" y="7879504"/>
              <a:ext cx="809984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Jacques</a:t>
              </a:r>
              <a:endParaRPr lang="fr-CA" sz="1200" dirty="0" smtClean="0"/>
            </a:p>
            <a:p>
              <a:r>
                <a:rPr lang="fr-CA" sz="1200" dirty="0" smtClean="0"/>
                <a:t>Pierre</a:t>
              </a:r>
              <a:endParaRPr lang="fr-CA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515242" y="7879504"/>
              <a:ext cx="359431" cy="36933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fr-CA" sz="1200" dirty="0" smtClean="0"/>
                <a:t>SG</a:t>
              </a:r>
            </a:p>
            <a:p>
              <a:r>
                <a:rPr lang="fr-CA" sz="1200" dirty="0" smtClean="0"/>
                <a:t>SG</a:t>
              </a:r>
              <a:endParaRPr lang="fr-CA" sz="1200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158015" y="7549529"/>
              <a:ext cx="1716658" cy="699307"/>
            </a:xfrm>
            <a:prstGeom prst="roundRect">
              <a:avLst>
                <a:gd name="adj" fmla="val 132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158015" y="7879504"/>
              <a:ext cx="1716658" cy="0"/>
            </a:xfrm>
            <a:prstGeom prst="line">
              <a:avLst/>
            </a:prstGeom>
            <a:ln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5405640" y="2536165"/>
            <a:ext cx="406863" cy="3725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2729339" y="3086087"/>
            <a:ext cx="394944" cy="3949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473144" y="3731267"/>
            <a:ext cx="301925" cy="294008"/>
            <a:chOff x="2794451" y="1624717"/>
            <a:chExt cx="394944" cy="394944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2794451" y="1624717"/>
              <a:ext cx="394944" cy="39494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3" name="Cross 172"/>
            <p:cNvSpPr/>
            <p:nvPr/>
          </p:nvSpPr>
          <p:spPr>
            <a:xfrm>
              <a:off x="2840960" y="1661932"/>
              <a:ext cx="301925" cy="293299"/>
            </a:xfrm>
            <a:prstGeom prst="plus">
              <a:avLst>
                <a:gd name="adj" fmla="val 3697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473143" y="1546258"/>
            <a:ext cx="301925" cy="294008"/>
            <a:chOff x="2794451" y="1624717"/>
            <a:chExt cx="394944" cy="394944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2794451" y="1624717"/>
              <a:ext cx="394944" cy="39494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6" name="Cross 175"/>
            <p:cNvSpPr/>
            <p:nvPr/>
          </p:nvSpPr>
          <p:spPr>
            <a:xfrm>
              <a:off x="2840960" y="1661932"/>
              <a:ext cx="301925" cy="293299"/>
            </a:xfrm>
            <a:prstGeom prst="plus">
              <a:avLst>
                <a:gd name="adj" fmla="val 3697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" y="203821"/>
            <a:ext cx="904875" cy="228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2474" y="224924"/>
            <a:ext cx="11299526" cy="20522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15660"/>
          </a:xfrm>
          <a:prstGeom prst="rect">
            <a:avLst/>
          </a:prstGeom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450" y="22105"/>
            <a:ext cx="9715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2014-09-24T04:39:54Z</dcterms:created>
  <dcterms:modified xsi:type="dcterms:W3CDTF">2014-11-06T22:08:39Z</dcterms:modified>
</cp:coreProperties>
</file>