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57" r:id="rId4"/>
    <p:sldId id="258" r:id="rId5"/>
    <p:sldId id="260" r:id="rId6"/>
    <p:sldId id="261" r:id="rId7"/>
    <p:sldId id="259" r:id="rId8"/>
    <p:sldId id="270" r:id="rId9"/>
    <p:sldId id="262" r:id="rId10"/>
    <p:sldId id="263" r:id="rId11"/>
    <p:sldId id="268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7057-81C6-47AD-9BC5-C33AA11E1D47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BF0-7305-4C21-89CC-9B85DB5A6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Interceptor" TargetMode="External"/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bootstrapp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</a:t>
            </a:r>
            <a:r>
              <a:rPr lang="en-US" dirty="0" smtClean="0"/>
              <a:t>an open source web application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It provides </a:t>
            </a:r>
            <a:r>
              <a:rPr lang="en-US" dirty="0" smtClean="0"/>
              <a:t>developers options to write client side </a:t>
            </a:r>
            <a:r>
              <a:rPr lang="en-US" dirty="0" smtClean="0"/>
              <a:t>application in </a:t>
            </a:r>
            <a:r>
              <a:rPr lang="en-US" dirty="0" smtClean="0"/>
              <a:t>a clean MVC(Model View Controller)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Angular2+ is built in typescript(superset of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typescript we have many features which </a:t>
            </a:r>
            <a:r>
              <a:rPr lang="en-US" dirty="0" err="1" smtClean="0"/>
              <a:t>Javascript</a:t>
            </a:r>
            <a:r>
              <a:rPr lang="en-US" dirty="0" smtClean="0"/>
              <a:t> don’t have 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Import-Export,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Annotations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Fat arrow functions(shorthand notation for writing </a:t>
            </a:r>
            <a:r>
              <a:rPr lang="en-US" dirty="0" err="1" smtClean="0"/>
              <a:t>javacript</a:t>
            </a:r>
            <a:r>
              <a:rPr lang="en-US" dirty="0" smtClean="0"/>
              <a:t> function)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Getting the data from text file.</a:t>
            </a:r>
          </a:p>
          <a:p>
            <a:pPr>
              <a:buNone/>
            </a:pPr>
            <a:r>
              <a:rPr lang="en-US" dirty="0" smtClean="0"/>
              <a:t>	download</a:t>
            </a:r>
            <a:r>
              <a:rPr lang="en-US" dirty="0" smtClean="0"/>
              <a:t>() { </a:t>
            </a:r>
            <a:r>
              <a:rPr lang="en-US" dirty="0" err="1" smtClean="0"/>
              <a:t>this.http.get</a:t>
            </a:r>
            <a:r>
              <a:rPr lang="en-US" dirty="0" smtClean="0"/>
              <a:t>(</a:t>
            </a:r>
            <a:r>
              <a:rPr lang="en-US" dirty="0" smtClean="0"/>
              <a:t>'assets/textfile.txt') .subscribe(results =&gt; </a:t>
            </a:r>
            <a:r>
              <a:rPr lang="en-US" dirty="0" err="1" smtClean="0"/>
              <a:t>this.contents</a:t>
            </a:r>
            <a:r>
              <a:rPr lang="en-US" dirty="0" smtClean="0"/>
              <a:t> = results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Receiving data from a </a:t>
            </a:r>
            <a:r>
              <a:rPr lang="en-US" dirty="0" smtClean="0"/>
              <a:t>server:</a:t>
            </a:r>
            <a:br>
              <a:rPr lang="en-US" dirty="0" smtClean="0"/>
            </a:br>
            <a:r>
              <a:rPr lang="en-US" dirty="0" err="1" smtClean="0"/>
              <a:t>this.http.get</a:t>
            </a:r>
            <a:r>
              <a:rPr lang="en-US" dirty="0" smtClean="0"/>
              <a:t>(‘</a:t>
            </a:r>
            <a:r>
              <a:rPr lang="en-US" dirty="0" err="1" smtClean="0"/>
              <a:t>Url</a:t>
            </a:r>
            <a:r>
              <a:rPr lang="en-US" dirty="0" smtClean="0"/>
              <a:t>’).subscribe(response=&gt;</a:t>
            </a:r>
            <a:r>
              <a:rPr lang="en-US" dirty="0" err="1" smtClean="0"/>
              <a:t>this.fnName</a:t>
            </a:r>
            <a:r>
              <a:rPr lang="en-US" dirty="0" smtClean="0"/>
              <a:t>(response))</a:t>
            </a:r>
          </a:p>
          <a:p>
            <a:r>
              <a:rPr lang="en-US" dirty="0" err="1" smtClean="0">
                <a:hlinkClick r:id="rId2"/>
              </a:rPr>
              <a:t>HttpClient</a:t>
            </a:r>
            <a:r>
              <a:rPr lang="en-US" dirty="0" smtClean="0"/>
              <a:t> supports mutating requests, that is, sending data to the server with other HTTP methods such as PUT, POST, and DELETE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Sending data to a server</a:t>
            </a:r>
            <a:br>
              <a:rPr lang="en-US" dirty="0" smtClean="0"/>
            </a:br>
            <a:r>
              <a:rPr lang="en-US" dirty="0" smtClean="0"/>
              <a:t>this.http.post(‘</a:t>
            </a:r>
            <a:r>
              <a:rPr lang="en-US" dirty="0" err="1" smtClean="0"/>
              <a:t>Url</a:t>
            </a:r>
            <a:r>
              <a:rPr lang="en-US" dirty="0" err="1" smtClean="0"/>
              <a:t>’,data</a:t>
            </a:r>
            <a:r>
              <a:rPr lang="en-US" dirty="0" smtClean="0"/>
              <a:t>).</a:t>
            </a:r>
            <a:r>
              <a:rPr lang="en-US" dirty="0" smtClean="0"/>
              <a:t>subscribe(response=&gt;</a:t>
            </a:r>
            <a:r>
              <a:rPr lang="en-US" dirty="0" err="1" smtClean="0"/>
              <a:t>this.fnName</a:t>
            </a:r>
            <a:r>
              <a:rPr lang="en-US" dirty="0" smtClean="0"/>
              <a:t>(response))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handle error in client for few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poor network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request fails on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hlinkClick r:id="rId2"/>
              </a:rPr>
              <a:t>HttpClient</a:t>
            </a:r>
            <a:r>
              <a:rPr lang="en-US" dirty="0" smtClean="0"/>
              <a:t> </a:t>
            </a:r>
            <a:r>
              <a:rPr lang="en-US" dirty="0" smtClean="0"/>
              <a:t>will return an </a:t>
            </a:r>
            <a:r>
              <a:rPr lang="en-US" i="1" dirty="0" smtClean="0"/>
              <a:t>error</a:t>
            </a:r>
            <a:r>
              <a:rPr lang="en-US" dirty="0" smtClean="0"/>
              <a:t> object instead of a successful response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smtClean="0"/>
              <a:t>Ways to handle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this.http.get</a:t>
            </a:r>
            <a:r>
              <a:rPr lang="en-US" dirty="0" smtClean="0"/>
              <a:t>(‘</a:t>
            </a:r>
            <a:r>
              <a:rPr lang="en-US" dirty="0" err="1" smtClean="0"/>
              <a:t>Url</a:t>
            </a:r>
            <a:r>
              <a:rPr lang="en-US" dirty="0" smtClean="0"/>
              <a:t>’) .subscribe( (</a:t>
            </a:r>
            <a:r>
              <a:rPr lang="en-US" dirty="0" smtClean="0"/>
              <a:t>data) </a:t>
            </a:r>
            <a:r>
              <a:rPr lang="en-US" dirty="0" smtClean="0"/>
              <a:t>=&gt; </a:t>
            </a:r>
            <a:r>
              <a:rPr lang="en-US" dirty="0" err="1" smtClean="0"/>
              <a:t>this.config</a:t>
            </a:r>
            <a:r>
              <a:rPr lang="en-US" dirty="0" smtClean="0"/>
              <a:t> = </a:t>
            </a:r>
            <a:r>
              <a:rPr lang="en-US" dirty="0" smtClean="0"/>
              <a:t>data, </a:t>
            </a:r>
            <a:r>
              <a:rPr lang="en-US" dirty="0" smtClean="0"/>
              <a:t>// success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error =&gt; </a:t>
            </a:r>
            <a:r>
              <a:rPr lang="en-US" dirty="0" err="1" smtClean="0"/>
              <a:t>this.error</a:t>
            </a:r>
            <a:r>
              <a:rPr lang="en-US" dirty="0" smtClean="0"/>
              <a:t> = error // error path 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catchError</a:t>
            </a:r>
            <a:r>
              <a:rPr lang="en-US" dirty="0" smtClean="0"/>
              <a:t>(</a:t>
            </a:r>
            <a:r>
              <a:rPr lang="en-US" dirty="0" err="1" smtClean="0"/>
              <a:t>this.handleError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Intercepting requests and responses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 interception, </a:t>
            </a:r>
            <a:r>
              <a:rPr lang="en-US" dirty="0" smtClean="0"/>
              <a:t>we can transform HTTP </a:t>
            </a:r>
            <a:r>
              <a:rPr lang="en-US" dirty="0" smtClean="0"/>
              <a:t>requests from your application to the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same interceptors may also inspect and transform the server's responses on their way back to the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Interceptors </a:t>
            </a:r>
            <a:r>
              <a:rPr lang="en-US" dirty="0" smtClean="0"/>
              <a:t>can perform a variety of </a:t>
            </a:r>
            <a:r>
              <a:rPr lang="en-US" i="1" dirty="0" smtClean="0"/>
              <a:t>implicit</a:t>
            </a:r>
            <a:r>
              <a:rPr lang="en-US" dirty="0" smtClean="0"/>
              <a:t> tasks, from authentication to logging, in a routine, standard way, for every HTTP request/response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Without interception, developers would have to implement these tasks </a:t>
            </a:r>
            <a:r>
              <a:rPr lang="en-US" i="1" dirty="0" smtClean="0"/>
              <a:t>explicitly</a:t>
            </a:r>
            <a:r>
              <a:rPr lang="en-US" dirty="0" smtClean="0"/>
              <a:t> for each </a:t>
            </a:r>
            <a:r>
              <a:rPr lang="en-US" dirty="0" err="1" smtClean="0">
                <a:hlinkClick r:id="rId2"/>
              </a:rPr>
              <a:t>HttpClient</a:t>
            </a:r>
            <a:r>
              <a:rPr lang="en-US" dirty="0" smtClean="0"/>
              <a:t> method call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3"/>
              </a:rPr>
              <a:t>HttpInterceptor</a:t>
            </a:r>
            <a:r>
              <a:rPr lang="en-US" dirty="0" smtClean="0"/>
              <a:t> interface has a method called intercept() where we write application logic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Mechanism for coordinating parts of a template with parts of a component </a:t>
            </a:r>
          </a:p>
          <a:p>
            <a:r>
              <a:rPr lang="en-US" dirty="0" smtClean="0"/>
              <a:t>Four main forms: </a:t>
            </a:r>
            <a:br>
              <a:rPr lang="en-US" dirty="0" smtClean="0"/>
            </a:br>
            <a:r>
              <a:rPr lang="en-US" dirty="0" smtClean="0"/>
              <a:t>• {{data}}: interpolation </a:t>
            </a:r>
            <a:br>
              <a:rPr lang="en-US" dirty="0" smtClean="0"/>
            </a:br>
            <a:r>
              <a:rPr lang="en-US" dirty="0" smtClean="0"/>
              <a:t>• [data]: property binding :</a:t>
            </a:r>
            <a:br>
              <a:rPr lang="en-US" dirty="0" smtClean="0"/>
            </a:br>
            <a:r>
              <a:rPr lang="en-US" dirty="0" smtClean="0"/>
              <a:t>passes the value of from parent to the child comp. </a:t>
            </a:r>
            <a:br>
              <a:rPr lang="en-US" dirty="0" smtClean="0"/>
            </a:br>
            <a:r>
              <a:rPr lang="en-US" dirty="0" smtClean="0"/>
              <a:t>• (click): event binding :</a:t>
            </a:r>
            <a:br>
              <a:rPr lang="en-US" dirty="0" smtClean="0"/>
            </a:br>
            <a:r>
              <a:rPr lang="en-US" dirty="0" smtClean="0"/>
              <a:t>calls the component's method when the  user clicks</a:t>
            </a:r>
            <a:br>
              <a:rPr lang="en-US" dirty="0" smtClean="0"/>
            </a:br>
            <a:r>
              <a:rPr lang="en-US" dirty="0" smtClean="0"/>
              <a:t>• [(</a:t>
            </a:r>
            <a:r>
              <a:rPr lang="en-US" dirty="0" err="1" smtClean="0"/>
              <a:t>ngModel</a:t>
            </a:r>
            <a:r>
              <a:rPr lang="en-US" dirty="0" smtClean="0"/>
              <a:t>)]: Two-way data binding :</a:t>
            </a:r>
            <a:br>
              <a:rPr lang="en-US" dirty="0" smtClean="0"/>
            </a:br>
            <a:r>
              <a:rPr lang="en-US" dirty="0" smtClean="0"/>
              <a:t> combines property and event binding, with </a:t>
            </a:r>
            <a:r>
              <a:rPr lang="en-US" dirty="0" err="1" smtClean="0"/>
              <a:t>ngModel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we update th</a:t>
            </a:r>
            <a:r>
              <a:rPr lang="en-US" dirty="0" smtClean="0"/>
              <a:t>e model it will reflect the view part and vice -versa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for Angular2+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Angular </a:t>
            </a:r>
            <a:r>
              <a:rPr lang="en-US" dirty="0" smtClean="0"/>
              <a:t>is entirely </a:t>
            </a:r>
            <a:r>
              <a:rPr lang="en-US" dirty="0" smtClean="0"/>
              <a:t>written </a:t>
            </a:r>
            <a:r>
              <a:rPr lang="en-US" dirty="0" smtClean="0"/>
              <a:t>in </a:t>
            </a:r>
            <a:r>
              <a:rPr lang="en-US" dirty="0" smtClean="0"/>
              <a:t>Typescript.</a:t>
            </a:r>
          </a:p>
          <a:p>
            <a:r>
              <a:rPr lang="en-US" dirty="0" smtClean="0"/>
              <a:t>Browser does not understand Typescript JS (i.e., .</a:t>
            </a:r>
            <a:r>
              <a:rPr lang="en-US" dirty="0" err="1" smtClean="0"/>
              <a:t>ts</a:t>
            </a:r>
            <a:r>
              <a:rPr lang="en-US" dirty="0" smtClean="0"/>
              <a:t>) we need to compile them in plain JavaScript i.e., .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to use Node and NPM compile them into </a:t>
            </a:r>
            <a:r>
              <a:rPr lang="en-US" dirty="0" err="1" smtClean="0"/>
              <a:t>js</a:t>
            </a:r>
            <a:r>
              <a:rPr lang="en-US" dirty="0" smtClean="0"/>
              <a:t> file so that we can deploy them in production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the Angular packages or libraries are distributed as different NPM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We can have any package or library from </a:t>
            </a:r>
            <a:r>
              <a:rPr lang="en-US" dirty="0" err="1" smtClean="0"/>
              <a:t>npm</a:t>
            </a:r>
            <a:r>
              <a:rPr lang="en-US" dirty="0" smtClean="0"/>
              <a:t> registry by using </a:t>
            </a:r>
            <a:r>
              <a:rPr lang="en-US" dirty="0" err="1" smtClean="0"/>
              <a:t>npm</a:t>
            </a:r>
            <a:r>
              <a:rPr lang="en-US" dirty="0" smtClean="0"/>
              <a:t> commands and import it in our application</a:t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install crypto-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hlinkClick r:id="rId2"/>
              </a:rPr>
              <a:t>Angular CLI</a:t>
            </a:r>
            <a:r>
              <a:rPr lang="en-US" dirty="0" smtClean="0"/>
              <a:t> is a </a:t>
            </a:r>
            <a:r>
              <a:rPr lang="en-US" b="1" i="1" dirty="0" smtClean="0"/>
              <a:t>command line interface</a:t>
            </a:r>
            <a:r>
              <a:rPr lang="en-US" dirty="0" smtClean="0"/>
              <a:t> tool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 smtClean="0"/>
              <a:t>create a project, add files, and perform a variety of ongoing development tasks such as testing, bundling, and deployment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 </a:t>
            </a:r>
            <a:r>
              <a:rPr lang="en-US" b="1" dirty="0" err="1" smtClean="0"/>
              <a:t>generate:</a:t>
            </a:r>
            <a:r>
              <a:rPr lang="en-US" dirty="0" err="1" smtClean="0"/>
              <a:t>Generate</a:t>
            </a:r>
            <a:r>
              <a:rPr lang="en-US" dirty="0" smtClean="0"/>
              <a:t> components, routes, services and pipes with a simple command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ng</a:t>
            </a:r>
            <a:r>
              <a:rPr lang="en-US" dirty="0" smtClean="0"/>
              <a:t> generate component comp-name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 </a:t>
            </a:r>
            <a:r>
              <a:rPr lang="en-US" b="1" dirty="0" err="1" smtClean="0"/>
              <a:t>serve:</a:t>
            </a:r>
            <a:r>
              <a:rPr lang="en-US" dirty="0" err="1" smtClean="0"/>
              <a:t>Easily</a:t>
            </a:r>
            <a:r>
              <a:rPr lang="en-US" dirty="0" smtClean="0"/>
              <a:t> </a:t>
            </a:r>
            <a:r>
              <a:rPr lang="en-US" dirty="0" smtClean="0"/>
              <a:t>run your </a:t>
            </a:r>
            <a:r>
              <a:rPr lang="en-US" dirty="0" smtClean="0"/>
              <a:t>app locally while developing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Set up the Development Environment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 </a:t>
            </a:r>
            <a:r>
              <a:rPr lang="en-US" b="1" dirty="0" smtClean="0">
                <a:hlinkClick r:id="rId2"/>
              </a:rPr>
              <a:t>Node.js® and </a:t>
            </a:r>
            <a:r>
              <a:rPr lang="en-US" b="1" dirty="0" err="1" smtClean="0">
                <a:hlinkClick r:id="rId2"/>
              </a:rPr>
              <a:t>npm</a:t>
            </a:r>
            <a:endParaRPr lang="en-US" b="1" dirty="0" smtClean="0"/>
          </a:p>
          <a:p>
            <a:r>
              <a:rPr lang="en-US" b="1" dirty="0" smtClean="0"/>
              <a:t>Verify that you are running at least Node.js </a:t>
            </a:r>
            <a:r>
              <a:rPr lang="en-US" dirty="0" smtClean="0"/>
              <a:t>by running node -v and </a:t>
            </a:r>
            <a:r>
              <a:rPr lang="en-US" dirty="0" err="1" smtClean="0"/>
              <a:t>npm</a:t>
            </a:r>
            <a:r>
              <a:rPr lang="en-US" dirty="0" smtClean="0"/>
              <a:t> -v </a:t>
            </a:r>
          </a:p>
          <a:p>
            <a:r>
              <a:rPr lang="en-US" dirty="0" smtClean="0"/>
              <a:t>Then install the </a:t>
            </a:r>
            <a:r>
              <a:rPr lang="en-US" dirty="0" smtClean="0">
                <a:hlinkClick r:id="rId3"/>
              </a:rPr>
              <a:t>Angular CLI</a:t>
            </a:r>
            <a:r>
              <a:rPr lang="en-US" dirty="0" smtClean="0"/>
              <a:t> globally.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-g @angular/</a:t>
            </a:r>
            <a:r>
              <a:rPr lang="en-US" dirty="0" err="1" smtClean="0"/>
              <a:t>cli</a:t>
            </a:r>
            <a:endParaRPr lang="en-US" dirty="0" smtClean="0"/>
          </a:p>
          <a:p>
            <a:r>
              <a:rPr lang="en-US" b="1" dirty="0" smtClean="0"/>
              <a:t>Create a new project by running the command:</a:t>
            </a:r>
            <a:br>
              <a:rPr lang="en-US" b="1" dirty="0" smtClean="0"/>
            </a:br>
            <a:r>
              <a:rPr lang="en-US" dirty="0" err="1" smtClean="0"/>
              <a:t>ng</a:t>
            </a:r>
            <a:r>
              <a:rPr lang="en-US" dirty="0" smtClean="0"/>
              <a:t> new my-app </a:t>
            </a:r>
          </a:p>
          <a:p>
            <a:r>
              <a:rPr lang="en-US" dirty="0" smtClean="0"/>
              <a:t>Angular CLI installs the necessary </a:t>
            </a:r>
            <a:r>
              <a:rPr lang="en-US" dirty="0" err="1" smtClean="0"/>
              <a:t>npm</a:t>
            </a:r>
            <a:r>
              <a:rPr lang="en-US" dirty="0" smtClean="0"/>
              <a:t> packages, creates the project files</a:t>
            </a:r>
          </a:p>
          <a:p>
            <a:r>
              <a:rPr lang="en-US" b="1" dirty="0" smtClean="0"/>
              <a:t>Serve the application :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serve</a:t>
            </a:r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pic>
        <p:nvPicPr>
          <p:cNvPr id="5" name="Content Placeholder 4" descr="pack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295400"/>
            <a:ext cx="3428999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Angular apps are modular:</a:t>
            </a:r>
            <a:br>
              <a:rPr lang="en-US" dirty="0" smtClean="0"/>
            </a:br>
            <a:r>
              <a:rPr lang="en-US" dirty="0" smtClean="0"/>
              <a:t> Every angular module is a class with an @</a:t>
            </a:r>
            <a:r>
              <a:rPr lang="en-US" dirty="0" err="1" smtClean="0"/>
              <a:t>NgModule</a:t>
            </a:r>
            <a:r>
              <a:rPr lang="en-US" dirty="0" smtClean="0"/>
              <a:t> decorator </a:t>
            </a:r>
            <a:endParaRPr lang="en-US" dirty="0" smtClean="0"/>
          </a:p>
          <a:p>
            <a:r>
              <a:rPr lang="en-US" dirty="0" smtClean="0"/>
              <a:t>Modules are a great way to organize an application </a:t>
            </a:r>
            <a:endParaRPr lang="en-US" dirty="0" smtClean="0"/>
          </a:p>
          <a:p>
            <a:r>
              <a:rPr lang="en-US" dirty="0" smtClean="0"/>
              <a:t>Every Angular App has at least one module: the root module </a:t>
            </a:r>
            <a:r>
              <a:rPr lang="en-US" dirty="0" smtClean="0"/>
              <a:t>(</a:t>
            </a:r>
            <a:r>
              <a:rPr lang="en-US" dirty="0" err="1" smtClean="0"/>
              <a:t>app.module.ts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have to </a:t>
            </a:r>
            <a:r>
              <a:rPr lang="en-US" dirty="0" smtClean="0">
                <a:hlinkClick r:id="rId2"/>
              </a:rPr>
              <a:t>bootstrap</a:t>
            </a:r>
            <a:r>
              <a:rPr lang="en-US" dirty="0" smtClean="0"/>
              <a:t> </a:t>
            </a:r>
            <a:r>
              <a:rPr lang="en-US" dirty="0" smtClean="0"/>
              <a:t>that module to launch the application.</a:t>
            </a:r>
            <a:endParaRPr lang="en-US" dirty="0" smtClean="0"/>
          </a:p>
          <a:p>
            <a:r>
              <a:rPr lang="en-US" dirty="0" smtClean="0"/>
              <a:t>Root module can have multiple components</a:t>
            </a:r>
          </a:p>
          <a:p>
            <a:r>
              <a:rPr lang="en-US" dirty="0" smtClean="0"/>
              <a:t>Each component can have its child components</a:t>
            </a:r>
          </a:p>
          <a:p>
            <a:r>
              <a:rPr lang="en-US" dirty="0" err="1" smtClean="0"/>
              <a:t>NgModules</a:t>
            </a:r>
            <a:r>
              <a:rPr lang="en-US" dirty="0" smtClean="0"/>
              <a:t> consolidate components, directives, and pipes into cohesive blocks of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Modules can also add services to the </a:t>
            </a:r>
            <a:r>
              <a:rPr lang="en-US" dirty="0" smtClean="0"/>
              <a:t>application which can be injected in any component inside application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Angular application has at least one </a:t>
            </a:r>
            <a:r>
              <a:rPr lang="en-US" dirty="0" smtClean="0"/>
              <a:t>component that can be of root component.</a:t>
            </a:r>
            <a:endParaRPr lang="en-US" dirty="0" smtClean="0"/>
          </a:p>
          <a:p>
            <a:r>
              <a:rPr lang="en-US" dirty="0" smtClean="0"/>
              <a:t>Each component defines a class that contains application data, logic and view</a:t>
            </a:r>
          </a:p>
          <a:p>
            <a:r>
              <a:rPr lang="en-US" dirty="0" smtClean="0"/>
              <a:t>The @</a:t>
            </a:r>
            <a:r>
              <a:rPr lang="en-US" dirty="0" smtClean="0">
                <a:hlinkClick r:id="rId2"/>
              </a:rPr>
              <a:t>Component</a:t>
            </a:r>
            <a:r>
              <a:rPr lang="en-US" dirty="0" smtClean="0"/>
              <a:t>() decorator identifies the class immediately below it as a component</a:t>
            </a:r>
          </a:p>
          <a:p>
            <a:r>
              <a:rPr lang="en-US" dirty="0" smtClean="0"/>
              <a:t>Each component can have its child component </a:t>
            </a:r>
          </a:p>
          <a:p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Component</a:t>
            </a:r>
            <a:r>
              <a:rPr lang="en-US" dirty="0" smtClean="0"/>
              <a:t>({ </a:t>
            </a:r>
            <a:br>
              <a:rPr lang="en-US" dirty="0" smtClean="0"/>
            </a:br>
            <a:r>
              <a:rPr lang="en-US" dirty="0" smtClean="0"/>
              <a:t> selector: 'app-hero-list',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templateUrl</a:t>
            </a:r>
            <a:r>
              <a:rPr lang="en-US" dirty="0" smtClean="0"/>
              <a:t>: './hero-</a:t>
            </a:r>
            <a:r>
              <a:rPr lang="en-US" dirty="0" err="1" smtClean="0"/>
              <a:t>list.component.html</a:t>
            </a:r>
            <a:r>
              <a:rPr lang="en-US" dirty="0" smtClean="0"/>
              <a:t>', </a:t>
            </a:r>
            <a:br>
              <a:rPr lang="en-US" dirty="0" smtClean="0"/>
            </a:br>
            <a:r>
              <a:rPr lang="en-US" dirty="0" smtClean="0"/>
              <a:t> providers: [ </a:t>
            </a:r>
            <a:r>
              <a:rPr lang="en-US" dirty="0" err="1" smtClean="0"/>
              <a:t>HeroService</a:t>
            </a:r>
            <a:r>
              <a:rPr lang="en-US" dirty="0" smtClean="0"/>
              <a:t> ]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})</a:t>
            </a:r>
          </a:p>
          <a:p>
            <a:r>
              <a:rPr lang="en-US" dirty="0" smtClean="0"/>
              <a:t>Command to install component </a:t>
            </a:r>
            <a:r>
              <a:rPr lang="en-US" dirty="0" smtClean="0"/>
              <a:t>in application:</a:t>
            </a:r>
            <a:br>
              <a:rPr lang="en-US" dirty="0" smtClean="0"/>
            </a:br>
            <a:r>
              <a:rPr lang="en-US" dirty="0" err="1" smtClean="0"/>
              <a:t>ng</a:t>
            </a:r>
            <a:r>
              <a:rPr lang="en-US" dirty="0" smtClean="0"/>
              <a:t> generate component </a:t>
            </a:r>
            <a:r>
              <a:rPr lang="en-US" dirty="0" smtClean="0"/>
              <a:t>comp-name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Component.ts</a:t>
            </a:r>
            <a:r>
              <a:rPr lang="en-US" dirty="0" smtClean="0"/>
              <a:t>(structure)</a:t>
            </a:r>
            <a:endParaRPr lang="en-US" dirty="0"/>
          </a:p>
        </p:txBody>
      </p:sp>
      <p:pic>
        <p:nvPicPr>
          <p:cNvPr id="4" name="Content Placeholder 3" descr="compon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65532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Http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 is a request/response protocol. You make a request, it returns </a:t>
            </a:r>
            <a:r>
              <a:rPr lang="en-US" dirty="0" smtClean="0"/>
              <a:t>a response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import the Angular </a:t>
            </a:r>
            <a:r>
              <a:rPr lang="en-US" dirty="0" err="1" smtClean="0">
                <a:hlinkClick r:id="rId2"/>
              </a:rPr>
              <a:t>HttpClientModule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nject the </a:t>
            </a:r>
            <a:r>
              <a:rPr lang="en-US" dirty="0" err="1" smtClean="0">
                <a:hlinkClick r:id="rId3"/>
              </a:rPr>
              <a:t>HttpClient</a:t>
            </a:r>
            <a:r>
              <a:rPr lang="en-US" dirty="0" smtClean="0"/>
              <a:t> into an application class</a:t>
            </a:r>
          </a:p>
          <a:p>
            <a:r>
              <a:rPr lang="en-US" sz="2800" dirty="0" smtClean="0"/>
              <a:t>import { </a:t>
            </a:r>
            <a:r>
              <a:rPr lang="en-US" sz="2800" dirty="0" err="1" smtClean="0">
                <a:hlinkClick r:id="rId3"/>
              </a:rPr>
              <a:t>HttpClient</a:t>
            </a:r>
            <a:r>
              <a:rPr lang="en-US" sz="2800" dirty="0" smtClean="0"/>
              <a:t> } </a:t>
            </a:r>
            <a:r>
              <a:rPr lang="en-US" sz="2800" dirty="0" smtClean="0"/>
              <a:t>from '@</a:t>
            </a:r>
            <a:r>
              <a:rPr lang="en-US" sz="2800" dirty="0" smtClean="0"/>
              <a:t>angular/common/http';</a:t>
            </a:r>
          </a:p>
          <a:p>
            <a:r>
              <a:rPr lang="en-US" dirty="0" smtClean="0"/>
              <a:t>Every HTTP method returns an Observable of configuration data, the component </a:t>
            </a:r>
            <a:r>
              <a:rPr lang="en-US" b="1" dirty="0" smtClean="0"/>
              <a:t>subscribes</a:t>
            </a:r>
            <a:r>
              <a:rPr lang="en-US" dirty="0" smtClean="0"/>
              <a:t> to the method's return 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533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Angular</vt:lpstr>
      <vt:lpstr>Node.js for Angular2+ application</vt:lpstr>
      <vt:lpstr>Angular CLI</vt:lpstr>
      <vt:lpstr>Set up the Development Environment </vt:lpstr>
      <vt:lpstr>Package Structure</vt:lpstr>
      <vt:lpstr>Modules</vt:lpstr>
      <vt:lpstr>Components </vt:lpstr>
      <vt:lpstr>Component.ts(structure)</vt:lpstr>
      <vt:lpstr>Http </vt:lpstr>
      <vt:lpstr>Slide 10</vt:lpstr>
      <vt:lpstr>Error Handling</vt:lpstr>
      <vt:lpstr>Intercepting requests and responses </vt:lpstr>
      <vt:lpstr>Data Binding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lkjsalckna</dc:title>
  <dc:creator>jatin khurana</dc:creator>
  <cp:lastModifiedBy>jatin khurana</cp:lastModifiedBy>
  <cp:revision>22</cp:revision>
  <dcterms:created xsi:type="dcterms:W3CDTF">2018-09-04T17:40:00Z</dcterms:created>
  <dcterms:modified xsi:type="dcterms:W3CDTF">2018-09-05T06:25:17Z</dcterms:modified>
</cp:coreProperties>
</file>