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bae7829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3bae7829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bae7829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3bae7829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3bae7829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3bae782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bae782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3bae782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bae782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3bae782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3bae7829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3bae7829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3bae7829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3bae7829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3bae7829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3bae7829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bae7829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3bae7829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bae7829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3bae7829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Merger and Acquisitions by Tech Companies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Yoon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origin countries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66850"/>
            <a:ext cx="27908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513" y="1571613"/>
            <a:ext cx="27336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6200" y="1924038"/>
            <a:ext cx="27622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business/wordcloud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12900"/>
            <a:ext cx="19526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800" y="1079500"/>
            <a:ext cx="38671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Wanted to look at data of mergers and acquisitions made by major companies to look at the history of the timeline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CSV file from kaggle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major parent companies in the data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63" y="1870075"/>
            <a:ext cx="11334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Acquisitions made by the year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764782" cy="38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Acquisitions made by the month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788511" cy="38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Acquisitions made by each company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677302" cy="37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Acquisitions made by each </a:t>
            </a:r>
            <a:r>
              <a:rPr lang="en"/>
              <a:t>company</a:t>
            </a:r>
            <a:r>
              <a:rPr lang="en"/>
              <a:t> throughout the years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614994" cy="377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</a:t>
            </a:r>
            <a:r>
              <a:rPr lang="en"/>
              <a:t> price of acquisition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884350"/>
            <a:ext cx="15716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