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f11fc7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3f11fc7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f11fc7a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3f11fc7a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f11fc7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3f11fc7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f11fc7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f11fc7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3f11fc7a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3f11fc7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3f11fc7a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3f11fc7a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f11fc7a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f11fc7a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f11fc7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3f11fc7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f11fc7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f11fc7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f11fc7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f11fc7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f11fc7a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3f11fc7a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f11fc7a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3f11fc7a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f11fc7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f11fc7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f11fc7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f11fc7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hemil26/gold-rates-1985-jan-202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on Gold Rates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97475" y="4449525"/>
            <a:ext cx="16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By. Justin Yoon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0" y="490100"/>
            <a:ext cx="295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90s recession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" y="1614600"/>
            <a:ext cx="5615800" cy="34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900" y="874930"/>
            <a:ext cx="4015900" cy="141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5721800" y="490100"/>
            <a:ext cx="295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</a:t>
            </a:r>
            <a:r>
              <a:rPr lang="en"/>
              <a:t>Wednesday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800" y="2849071"/>
            <a:ext cx="3422200" cy="219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1325" y="874925"/>
            <a:ext cx="1672675" cy="20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31800" y="639250"/>
            <a:ext cx="262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Recession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6325"/>
            <a:ext cx="5482000" cy="32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000" y="1384825"/>
            <a:ext cx="3662000" cy="162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400" y="3013892"/>
            <a:ext cx="3357200" cy="17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257875" y="591300"/>
            <a:ext cx="366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European Debt Crisis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300"/>
            <a:ext cx="6183575" cy="37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950" y="2752925"/>
            <a:ext cx="3381050" cy="21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697475" y="687225"/>
            <a:ext cx="209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297" l="0" r="0" t="0"/>
          <a:stretch/>
        </p:blipFill>
        <p:spPr>
          <a:xfrm>
            <a:off x="0" y="1622575"/>
            <a:ext cx="7529925" cy="35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075" y="503375"/>
            <a:ext cx="5786925" cy="14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372200" y="2637700"/>
            <a:ext cx="743100" cy="111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5964785" y="2757850"/>
            <a:ext cx="571500" cy="8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4304150" y="2394750"/>
            <a:ext cx="61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Delta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878988" y="2467225"/>
            <a:ext cx="74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Omicron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59850" y="607275"/>
            <a:ext cx="347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Russian Financial Crisis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099" y="488125"/>
            <a:ext cx="4942374" cy="234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 b="0" l="0" r="0" t="1448"/>
          <a:stretch/>
        </p:blipFill>
        <p:spPr>
          <a:xfrm>
            <a:off x="-39425" y="2230050"/>
            <a:ext cx="6150549" cy="29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Conclusion/Next Steps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6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From what I’ve seen from the data, I can see why the news and people start talking about gold when the economy starts to stumble.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While not the go-to, I agree with the opinion that gold is a good choice of investment.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Look for other types of graphs that can increase the quality of the data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Use machine learning to see how the rates would change in the future and look at sharp increases/decreases to possibly predict future economic event.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 came across this data on Kaggle, I remembered reading about how gold hit its highest point during the pandemic.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Wanted to explore how gold reacted during past economic crises.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-Gold rate (1985 - Present) 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https://www.kaggle.com/datasets/hemil26/gold-rates-1985-jan-2022</a:t>
            </a:r>
            <a:r>
              <a:rPr b="1" lang="en">
                <a:solidFill>
                  <a:srgbClr val="1A1A1A"/>
                </a:solidFill>
              </a:rPr>
              <a:t>)</a:t>
            </a:r>
            <a:endParaRPr b="1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1A1A"/>
                </a:solidFill>
              </a:rPr>
              <a:t>	-Includes two csv files (annual_gold_rate.csv, daily_gold_rate.csv)</a:t>
            </a:r>
            <a:endParaRPr b="1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02500" y="1395825"/>
            <a:ext cx="76887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Annual							            Daily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0" y="1998997"/>
            <a:ext cx="2491626" cy="18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350" y="2062500"/>
            <a:ext cx="2685675" cy="17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19900" y="639250"/>
            <a:ext cx="474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price throughout the years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9225"/>
            <a:ext cx="4452099" cy="35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365" y="1629225"/>
            <a:ext cx="4517636" cy="35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49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percent change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275" y="943050"/>
            <a:ext cx="5315351" cy="42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48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050" y="487375"/>
            <a:ext cx="4656125" cy="465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9"/>
          <p:cNvCxnSpPr/>
          <p:nvPr/>
        </p:nvCxnSpPr>
        <p:spPr>
          <a:xfrm>
            <a:off x="3636825" y="1103025"/>
            <a:ext cx="0" cy="39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3636825" y="1103025"/>
            <a:ext cx="3828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7465425" y="1103025"/>
            <a:ext cx="0" cy="39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3636825" y="5115875"/>
            <a:ext cx="3828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crisis examples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1980s = Black Monday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1990s = Early 90s recession / Black Wednesday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2000s = Late 2000s recession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2010s = European Debt Crisis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2020s = Covid / Russian Financial Crisis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47775" y="503375"/>
            <a:ext cx="595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Monday (Oct 19th, 1987)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5" y="1158975"/>
            <a:ext cx="5718226" cy="3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150" y="2817842"/>
            <a:ext cx="3345851" cy="203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850" y="503375"/>
            <a:ext cx="1851580" cy="23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