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994" y="27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2F358-64C4-BCDB-4205-7E041468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442B6-3B38-70B4-F8A3-B6A3D894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13AC0-B00C-2F48-3092-8699C517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AAA70-2341-A2B9-B9F0-5791DEE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6A6A5-4DA0-8F5E-C89B-E993921F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9109B-6BCF-CFAD-D17F-695B1C29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2CD68-7880-B7C2-1C3F-A8E2A2CA3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4C3A-F3E6-DC96-45E9-8B8DA04C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06CD0-D7EB-B360-9F4E-B39346CB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BB16A-CF46-9D67-29E8-82E1C00F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6D09D-D4A9-2247-A1BC-24F291D04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E775C-E574-EB45-7F6B-F1BD00F2D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4F194-541F-6C87-29E9-579E6A3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81F5-1C8E-F968-3171-FCF8DBA8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55AB-61EA-3DA2-C498-858C9E0F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182C-C53C-402F-C035-CA162677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92E45-56BD-78FE-614F-8E6ACAF4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4E3BB-156A-E65D-F919-F070EE7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6B6CB-AEFA-D055-EC4B-299A4CB5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BF0DB-FB4B-2ACC-F6E3-B689D3C7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E59B-B132-44AD-67AC-E8B40679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DBA11-D5B0-482B-A3A7-8DA11BFA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FA65F-2DAA-7EE6-EF76-0AB86AE3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50347-CD17-C726-6BB1-138DD230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AA322-2526-C55D-6070-2D53183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E1430-1E2F-891D-D5FE-4E53DB13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7B77D-10D4-565F-8149-8346440F3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5A1CB-4562-07A6-025E-84BA41DC1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E6F3E-3D7E-B003-45F8-0C7E7A3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F0068-DEE4-F528-CEBF-BC22029E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9101D-BDBC-1C8E-88D6-EBC2D20A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7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04D-7CF3-C8E8-5125-220D8734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B466C-EB85-6B1B-E2F6-5271C61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2A365-3BCB-C3B7-0B55-C069DF22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31788C-5C95-FB52-9194-CB6A2201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8B8F7-F7DA-E927-13A2-18E223087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B629F-144F-AF7E-5F13-EE4F8AA8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FC716A-84E1-9B29-7C03-02205DF0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8B1DD3-1A60-9E04-2D84-6AF51543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EE38-0A80-13DF-B0E6-A4F09BB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CB5F27-C264-7110-D501-E462F293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AFF2D-D87D-D529-9FF9-DE4EDDE0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F3641-2C06-9FE0-D7D9-A5B29A8B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0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9198EF-3769-FC9A-FA0D-88BF97BE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F70BA-B79D-FB61-A1AD-AC1B431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547C6-5072-06F7-C1AE-0D901C0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4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EB1F5-A40A-E303-6830-B68328BB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664B-737C-879D-65A1-DCE2E6FB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C633D-29DE-075C-3E85-B9BD12A5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0B840-0B27-DEE4-BDE3-D2F33DD0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C1352-0B4C-9ACD-D57B-7E3977D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5FAFD-2EA5-3BB0-FBE8-9371E868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9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5980-3DE9-0D96-C1CB-F15A4EF1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BC6E0-ADA6-E66D-0130-7056BAD2F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80CC5-C235-B4FE-77B0-7039CE980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F386F-99A6-462F-62B4-F4CA9BF7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FA61C-965F-BA17-637F-0DD40BA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104A6-5F55-E0C5-624E-D2CA1F17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0F851-57EC-852D-BCF0-CA40818B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5CBE2-6222-F658-2E78-1681F5E5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9E68-495A-2E5D-7624-E795B333E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53B7-9E51-45C5-A03B-441B1270F8B5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F41A6-D6D0-60DA-0A70-35F9E7BBE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75BE7-48FD-DB52-32BC-9B9DD0855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6EC3-EF01-49E4-926E-95675BB1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2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BFFFB4-BE1F-57A5-4AC5-ADAA517CE789}"/>
              </a:ext>
            </a:extLst>
          </p:cNvPr>
          <p:cNvGrpSpPr/>
          <p:nvPr/>
        </p:nvGrpSpPr>
        <p:grpSpPr>
          <a:xfrm>
            <a:off x="0" y="-481166"/>
            <a:ext cx="7425447" cy="6858000"/>
            <a:chOff x="0" y="-481166"/>
            <a:chExt cx="7425447" cy="68580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B8A4643-2C6B-FBED-EB95-868141321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481166"/>
              <a:ext cx="7425447" cy="6858000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965AE59-5D40-B158-899A-0FF757518025}"/>
                </a:ext>
              </a:extLst>
            </p:cNvPr>
            <p:cNvSpPr/>
            <p:nvPr/>
          </p:nvSpPr>
          <p:spPr>
            <a:xfrm>
              <a:off x="911492" y="1575484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ACDAC5D-E96E-E344-F61F-86DC95F6AE9A}"/>
              </a:ext>
            </a:extLst>
          </p:cNvPr>
          <p:cNvGrpSpPr/>
          <p:nvPr/>
        </p:nvGrpSpPr>
        <p:grpSpPr>
          <a:xfrm>
            <a:off x="-1" y="6449035"/>
            <a:ext cx="7425447" cy="6858000"/>
            <a:chOff x="-1" y="6449035"/>
            <a:chExt cx="7425447" cy="685800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02C8FC4-3ACD-7C1D-BB2A-0756785E6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6449035"/>
              <a:ext cx="7425447" cy="6858000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65383E5-F0E6-C7E5-E4EA-16DB5B86CADD}"/>
                </a:ext>
              </a:extLst>
            </p:cNvPr>
            <p:cNvSpPr/>
            <p:nvPr/>
          </p:nvSpPr>
          <p:spPr>
            <a:xfrm>
              <a:off x="911492" y="6679072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1AFFA5-ECE4-C659-6962-C81E7451542F}"/>
              </a:ext>
            </a:extLst>
          </p:cNvPr>
          <p:cNvGrpSpPr/>
          <p:nvPr/>
        </p:nvGrpSpPr>
        <p:grpSpPr>
          <a:xfrm>
            <a:off x="-1" y="-3785057"/>
            <a:ext cx="7425447" cy="2538805"/>
            <a:chOff x="-1" y="-3785057"/>
            <a:chExt cx="7425447" cy="25388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415076-58B6-CF1D-DBA8-67F0AFDA0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2981"/>
            <a:stretch/>
          </p:blipFill>
          <p:spPr>
            <a:xfrm>
              <a:off x="-1" y="-3785057"/>
              <a:ext cx="7425447" cy="2538805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6703897-C0BA-D86D-9A76-CBAB8F530BCF}"/>
                </a:ext>
              </a:extLst>
            </p:cNvPr>
            <p:cNvSpPr/>
            <p:nvPr/>
          </p:nvSpPr>
          <p:spPr>
            <a:xfrm>
              <a:off x="911492" y="-3193433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9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D6BA692-4006-BBA6-B988-885A0FF3ED17}"/>
              </a:ext>
            </a:extLst>
          </p:cNvPr>
          <p:cNvSpPr/>
          <p:nvPr/>
        </p:nvSpPr>
        <p:spPr>
          <a:xfrm>
            <a:off x="911492" y="-5905624"/>
            <a:ext cx="710212" cy="7102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01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82A149-F123-A0AB-2A4F-C3D7F927996A}"/>
              </a:ext>
            </a:extLst>
          </p:cNvPr>
          <p:cNvGrpSpPr/>
          <p:nvPr/>
        </p:nvGrpSpPr>
        <p:grpSpPr>
          <a:xfrm>
            <a:off x="-158750" y="-4591050"/>
            <a:ext cx="7425447" cy="6858000"/>
            <a:chOff x="-158750" y="-4591050"/>
            <a:chExt cx="7425447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25D000-6A75-C3C9-8220-BC6BF62CA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750" y="-4591050"/>
              <a:ext cx="7425447" cy="6858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EFAF088-B3F4-0A72-4B50-D31FBB3AE69E}"/>
                </a:ext>
              </a:extLst>
            </p:cNvPr>
            <p:cNvSpPr/>
            <p:nvPr/>
          </p:nvSpPr>
          <p:spPr>
            <a:xfrm>
              <a:off x="701942" y="-3714874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3B291-6251-F88D-C5DC-2CE024962365}"/>
              </a:ext>
            </a:extLst>
          </p:cNvPr>
          <p:cNvGrpSpPr/>
          <p:nvPr/>
        </p:nvGrpSpPr>
        <p:grpSpPr>
          <a:xfrm>
            <a:off x="-158750" y="2914650"/>
            <a:ext cx="7425447" cy="6858000"/>
            <a:chOff x="-158750" y="2914650"/>
            <a:chExt cx="7425447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768AD6-DE12-4CE5-0DC9-E731410E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8750" y="2914650"/>
              <a:ext cx="7425447" cy="685800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2CFFE84-C987-ADF0-DCF6-3C29225A7268}"/>
                </a:ext>
              </a:extLst>
            </p:cNvPr>
            <p:cNvSpPr/>
            <p:nvPr/>
          </p:nvSpPr>
          <p:spPr>
            <a:xfrm>
              <a:off x="556386" y="3676526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46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44D8301-D7FC-E429-9324-B68A9A41C0A6}"/>
              </a:ext>
            </a:extLst>
          </p:cNvPr>
          <p:cNvSpPr/>
          <p:nvPr/>
        </p:nvSpPr>
        <p:spPr>
          <a:xfrm>
            <a:off x="911492" y="-5905624"/>
            <a:ext cx="710212" cy="7102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01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E11B84A-B9DC-B200-0A8C-E8B4816F11B6}"/>
              </a:ext>
            </a:extLst>
          </p:cNvPr>
          <p:cNvGrpSpPr/>
          <p:nvPr/>
        </p:nvGrpSpPr>
        <p:grpSpPr>
          <a:xfrm>
            <a:off x="0" y="-2772697"/>
            <a:ext cx="7425447" cy="6858000"/>
            <a:chOff x="0" y="-2772697"/>
            <a:chExt cx="742544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8855C5-553F-4066-FFF5-AFD29A6B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772697"/>
              <a:ext cx="7425447" cy="6858000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EA902E2-B51A-FF34-928D-6C9C3A329DF8}"/>
                </a:ext>
              </a:extLst>
            </p:cNvPr>
            <p:cNvSpPr/>
            <p:nvPr/>
          </p:nvSpPr>
          <p:spPr>
            <a:xfrm>
              <a:off x="911492" y="-2133724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2C2B19-8894-B53A-25D1-2391A8AA1529}"/>
              </a:ext>
            </a:extLst>
          </p:cNvPr>
          <p:cNvGrpSpPr/>
          <p:nvPr/>
        </p:nvGrpSpPr>
        <p:grpSpPr>
          <a:xfrm>
            <a:off x="0" y="4719483"/>
            <a:ext cx="7425447" cy="6858000"/>
            <a:chOff x="0" y="4719483"/>
            <a:chExt cx="7425447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8937384-9BDD-D22C-4254-E5A8CE2B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19483"/>
              <a:ext cx="7425447" cy="685800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68688E9-65F6-30F3-D4D6-B91BA08366AF}"/>
                </a:ext>
              </a:extLst>
            </p:cNvPr>
            <p:cNvSpPr/>
            <p:nvPr/>
          </p:nvSpPr>
          <p:spPr>
            <a:xfrm>
              <a:off x="911492" y="5162426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80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491337-901F-03CA-8153-AC6FBA30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93574"/>
            <a:ext cx="7425447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E4ADBF7-7376-83A7-F3C3-D86121674D65}"/>
              </a:ext>
            </a:extLst>
          </p:cNvPr>
          <p:cNvSpPr/>
          <p:nvPr/>
        </p:nvSpPr>
        <p:spPr>
          <a:xfrm>
            <a:off x="911492" y="-5905624"/>
            <a:ext cx="710212" cy="7102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01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D23394-59C0-A542-B4A5-0861A74E1724}"/>
              </a:ext>
            </a:extLst>
          </p:cNvPr>
          <p:cNvSpPr/>
          <p:nvPr/>
        </p:nvSpPr>
        <p:spPr>
          <a:xfrm>
            <a:off x="911492" y="-3429124"/>
            <a:ext cx="710212" cy="7102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01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1D1905-6EBC-65C6-8715-65B3D304B429}"/>
              </a:ext>
            </a:extLst>
          </p:cNvPr>
          <p:cNvGrpSpPr/>
          <p:nvPr/>
        </p:nvGrpSpPr>
        <p:grpSpPr>
          <a:xfrm>
            <a:off x="-1" y="3429000"/>
            <a:ext cx="7425447" cy="6858000"/>
            <a:chOff x="-1" y="3429000"/>
            <a:chExt cx="742544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A23423-578E-1AED-F3FC-EE986FFA6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3429000"/>
              <a:ext cx="7425447" cy="685800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7ED41E-AC3F-5E70-7D0D-248C915C7F21}"/>
                </a:ext>
              </a:extLst>
            </p:cNvPr>
            <p:cNvSpPr/>
            <p:nvPr/>
          </p:nvSpPr>
          <p:spPr>
            <a:xfrm>
              <a:off x="911492" y="3911158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8A062715-A5BB-22B6-C420-C715EF0CA86B}"/>
              </a:ext>
            </a:extLst>
          </p:cNvPr>
          <p:cNvSpPr/>
          <p:nvPr/>
        </p:nvSpPr>
        <p:spPr>
          <a:xfrm>
            <a:off x="911492" y="-5905624"/>
            <a:ext cx="710212" cy="7102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01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DE3F9B-A543-D4F5-A14F-B2D706DB2083}"/>
              </a:ext>
            </a:extLst>
          </p:cNvPr>
          <p:cNvGrpSpPr/>
          <p:nvPr/>
        </p:nvGrpSpPr>
        <p:grpSpPr>
          <a:xfrm>
            <a:off x="0" y="-3687097"/>
            <a:ext cx="7425447" cy="6858000"/>
            <a:chOff x="0" y="-3687097"/>
            <a:chExt cx="7425447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4744ADD-6AF8-AF5F-52E6-235984917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3687097"/>
              <a:ext cx="7425447" cy="6858000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257E74F-B442-3BFE-BC9D-14902C63642C}"/>
                </a:ext>
              </a:extLst>
            </p:cNvPr>
            <p:cNvSpPr/>
            <p:nvPr/>
          </p:nvSpPr>
          <p:spPr>
            <a:xfrm>
              <a:off x="911492" y="-3257674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8F816E-DE82-4D9D-2BEC-C0E713566F2E}"/>
              </a:ext>
            </a:extLst>
          </p:cNvPr>
          <p:cNvGrpSpPr/>
          <p:nvPr/>
        </p:nvGrpSpPr>
        <p:grpSpPr>
          <a:xfrm>
            <a:off x="-1" y="3923071"/>
            <a:ext cx="7425447" cy="6858000"/>
            <a:chOff x="-1" y="3923071"/>
            <a:chExt cx="742544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5BA273-16CA-12A1-320C-82DFB1193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3923071"/>
              <a:ext cx="7425447" cy="6858000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355623-1CE2-016D-EBA9-EC320B277C12}"/>
                </a:ext>
              </a:extLst>
            </p:cNvPr>
            <p:cNvSpPr/>
            <p:nvPr/>
          </p:nvSpPr>
          <p:spPr>
            <a:xfrm>
              <a:off x="911492" y="5459768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0D90E5-6434-76CB-6EEE-BE49F3F33498}"/>
              </a:ext>
            </a:extLst>
          </p:cNvPr>
          <p:cNvGrpSpPr/>
          <p:nvPr/>
        </p:nvGrpSpPr>
        <p:grpSpPr>
          <a:xfrm>
            <a:off x="0" y="11533239"/>
            <a:ext cx="7425447" cy="6858000"/>
            <a:chOff x="0" y="11533239"/>
            <a:chExt cx="7425447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DA3F06-F1BA-651F-FF56-CE303662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533239"/>
              <a:ext cx="7425447" cy="6858000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014E77-CECB-E843-2D62-3A58FD7A1EF2}"/>
                </a:ext>
              </a:extLst>
            </p:cNvPr>
            <p:cNvSpPr/>
            <p:nvPr/>
          </p:nvSpPr>
          <p:spPr>
            <a:xfrm>
              <a:off x="911492" y="13822104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B7F137-632E-F0AC-EC00-13A0C7E2CB1D}"/>
              </a:ext>
            </a:extLst>
          </p:cNvPr>
          <p:cNvGrpSpPr/>
          <p:nvPr/>
        </p:nvGrpSpPr>
        <p:grpSpPr>
          <a:xfrm>
            <a:off x="-2" y="19143407"/>
            <a:ext cx="7425447" cy="6858000"/>
            <a:chOff x="-2" y="19143407"/>
            <a:chExt cx="7425447" cy="6858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3ADC80D-1811-2280-D2A0-30F3B1C9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" y="19143407"/>
              <a:ext cx="7425447" cy="6858000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D7877EC-4D5C-07FE-9BEF-5080B452B943}"/>
                </a:ext>
              </a:extLst>
            </p:cNvPr>
            <p:cNvSpPr/>
            <p:nvPr/>
          </p:nvSpPr>
          <p:spPr>
            <a:xfrm>
              <a:off x="911492" y="21594504"/>
              <a:ext cx="710212" cy="7102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24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Kyungill Jung</dc:creator>
  <cp:lastModifiedBy>Kyungill Jung</cp:lastModifiedBy>
  <cp:revision>1</cp:revision>
  <dcterms:created xsi:type="dcterms:W3CDTF">2023-09-10T13:06:25Z</dcterms:created>
  <dcterms:modified xsi:type="dcterms:W3CDTF">2023-09-10T16:30:36Z</dcterms:modified>
</cp:coreProperties>
</file>