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3" r:id="rId3"/>
    <p:sldId id="269" r:id="rId4"/>
    <p:sldId id="264" r:id="rId5"/>
    <p:sldId id="265" r:id="rId6"/>
    <p:sldId id="258" r:id="rId7"/>
    <p:sldId id="266" r:id="rId8"/>
    <p:sldId id="268" r:id="rId9"/>
    <p:sldId id="267" r:id="rId10"/>
    <p:sldId id="259" r:id="rId11"/>
    <p:sldId id="256" r:id="rId12"/>
    <p:sldId id="257" r:id="rId13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07.02.2025" id="{C42E8872-3A1D-4F32-95EF-E2E0088B7006}">
          <p14:sldIdLst>
            <p14:sldId id="260"/>
            <p14:sldId id="263"/>
            <p14:sldId id="269"/>
            <p14:sldId id="264"/>
            <p14:sldId id="265"/>
          </p14:sldIdLst>
        </p14:section>
        <p14:section name="07.02.2025 (full resolution)" id="{0BDBE3D1-9EE9-4AAB-9096-30B27F3D3329}">
          <p14:sldIdLst>
            <p14:sldId id="258"/>
            <p14:sldId id="266"/>
          </p14:sldIdLst>
        </p14:section>
        <p14:section name="07.02.2025.deeper" id="{1328ADCC-DCAE-429F-9D22-F1BCDC455054}">
          <p14:sldIdLst>
            <p14:sldId id="268"/>
            <p14:sldId id="267"/>
          </p14:sldIdLst>
        </p14:section>
        <p14:section name="06.02.2025" id="{8BD035CE-BBF1-4F5B-8FF2-E10D38EA4240}">
          <p14:sldIdLst>
            <p14:sldId id="259"/>
            <p14:sldId id="256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120" d="100"/>
          <a:sy n="120" d="100"/>
        </p:scale>
        <p:origin x="84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B4366-2563-55D4-D03B-D94350D5F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FD2151-B85D-3FFA-7C58-A6F451D2EA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5BD99-5A56-5A3B-CF59-2D50B7B9D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B213-AC1A-41F4-8279-5B7225EC7F93}" type="datetimeFigureOut">
              <a:rPr lang="en-NL" smtClean="0"/>
              <a:t>07/02/2025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674EC-3FC2-424A-C8F7-590C78379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97B1B-3C15-D291-D8E3-6801ABC4B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09599-46BB-41BE-9044-3DCDC79BE3C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8083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7EB92-9CD0-9AAC-73D4-B67D5F5D2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EE71A-EC89-5B00-5446-6D8EFA4B1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5E03C-B482-6715-3222-582A58207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B213-AC1A-41F4-8279-5B7225EC7F93}" type="datetimeFigureOut">
              <a:rPr lang="en-NL" smtClean="0"/>
              <a:t>07/02/2025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656BF-36E8-E1CB-AC78-9B16EF0EE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3CBE0-6FE4-0379-3513-CA44BCBFF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09599-46BB-41BE-9044-3DCDC79BE3C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25696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4912E6-5A02-A452-44CE-19FF2D4AC3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483C17-0D35-1B3D-D7D6-C85372E70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75517-D115-011D-4532-F7B0B124F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B213-AC1A-41F4-8279-5B7225EC7F93}" type="datetimeFigureOut">
              <a:rPr lang="en-NL" smtClean="0"/>
              <a:t>07/02/2025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88B93-0662-3B5F-3532-D492FA733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65D0D-B02F-4887-B5CD-25999E948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09599-46BB-41BE-9044-3DCDC79BE3C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5174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77D35-8729-5AAD-B433-95A3FA715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5CB4D-2790-FDE9-7657-56531A61E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B7D81-FEDE-654D-6DD3-7B9369B52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B213-AC1A-41F4-8279-5B7225EC7F93}" type="datetimeFigureOut">
              <a:rPr lang="en-NL" smtClean="0"/>
              <a:t>07/02/2025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C70B8-86E6-5F58-1E96-E90AF0F02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7B66D-E5E3-A262-955C-FB718D6C8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09599-46BB-41BE-9044-3DCDC79BE3C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9222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7DEEF-3DA4-219F-AA50-27302571D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A5F6B-79BE-E36F-DBBB-0E04A3961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DA87B-4795-7DC0-E62F-F77DAB3A8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B213-AC1A-41F4-8279-5B7225EC7F93}" type="datetimeFigureOut">
              <a:rPr lang="en-NL" smtClean="0"/>
              <a:t>07/02/2025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F47C3-EE51-A09F-351B-9A504C193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13778-69B9-290F-0303-853E2C81B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09599-46BB-41BE-9044-3DCDC79BE3C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85234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988E6-CF88-CC4E-10B4-C00BC5491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EC366-7509-4F59-315F-E37398CD9C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6FEA26-DB7A-D164-08AE-E0F7C72D8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71BAC-59C2-642C-2FC0-267944464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B213-AC1A-41F4-8279-5B7225EC7F93}" type="datetimeFigureOut">
              <a:rPr lang="en-NL" smtClean="0"/>
              <a:t>07/02/2025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558830-77D3-5630-BAE4-2E0559084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B24B21-A5C2-544F-E0C1-E4860437A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09599-46BB-41BE-9044-3DCDC79BE3C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76577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AD68-12EC-45FA-8A93-1E8196F9F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4A369-8C68-0B84-A3BF-01A8AD0AB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519666-6610-6386-7BD7-3EB0AABF5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87D2A9-7812-B037-43FB-81D6C44991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276AD3-9369-7DAB-86AF-FA00FCC420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04ED3B-7D6E-ABD2-49AD-5BFA48AEC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B213-AC1A-41F4-8279-5B7225EC7F93}" type="datetimeFigureOut">
              <a:rPr lang="en-NL" smtClean="0"/>
              <a:t>07/02/2025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8C9564-5CC1-197E-19B2-B4E76446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5156A8-AA19-8D25-C3EB-7FA58489F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09599-46BB-41BE-9044-3DCDC79BE3C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64562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9D421-977C-39C3-7730-0EC073C68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FD6E68-B629-182D-EE39-541E1D06D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B213-AC1A-41F4-8279-5B7225EC7F93}" type="datetimeFigureOut">
              <a:rPr lang="en-NL" smtClean="0"/>
              <a:t>07/02/2025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38D382-5658-F278-E3FF-2ADAE7EBD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8313BB-0B00-408F-136D-552D4ABDC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09599-46BB-41BE-9044-3DCDC79BE3C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5373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7ECE7F-41B4-371B-E744-7B9B9F432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B213-AC1A-41F4-8279-5B7225EC7F93}" type="datetimeFigureOut">
              <a:rPr lang="en-NL" smtClean="0"/>
              <a:t>07/02/2025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DF2AC8-95E0-83E7-3EF3-1E86A99FA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06D46-5648-8486-BE73-02FB8CC0F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09599-46BB-41BE-9044-3DCDC79BE3C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38086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3E147-8DBA-4F6B-1416-CFC57AE73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AAB32-9271-2D60-BF00-362416904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2F7949-D7DB-3CB0-EBC4-F3E8962F43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43CE9-679D-938D-C32C-37DFD2DE6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B213-AC1A-41F4-8279-5B7225EC7F93}" type="datetimeFigureOut">
              <a:rPr lang="en-NL" smtClean="0"/>
              <a:t>07/02/2025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14551-BBB2-9EF5-08ED-4AFAA6FBA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38033D-892F-1463-E2E4-36BFE87FC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09599-46BB-41BE-9044-3DCDC79BE3C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16600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754AE-FDCE-470A-55D0-B6BEC9F74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F4D868-39AB-ADC5-9032-FB5910D7B2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1FE767-FE34-84FD-E0D0-3076FBE56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B16BE-1478-8A36-3C47-0C26964C9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B213-AC1A-41F4-8279-5B7225EC7F93}" type="datetimeFigureOut">
              <a:rPr lang="en-NL" smtClean="0"/>
              <a:t>07/02/2025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5F844-A49D-216E-DBB0-C90FBA839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96C02-B5BA-34D7-07AD-1E07DA60C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09599-46BB-41BE-9044-3DCDC79BE3C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47282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AFCC75-B2D6-F27D-8CB5-CEE9AC806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6AE24-D475-3726-EC9C-3661F5894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7DC36-28ED-B473-40CA-F0D37F4E11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07B213-AC1A-41F4-8279-5B7225EC7F93}" type="datetimeFigureOut">
              <a:rPr lang="en-NL" smtClean="0"/>
              <a:t>07/02/2025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3655A-EF17-1D32-3F78-E82E8C88B3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65F5B-ADD9-E061-9D4E-5A24BEBECE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709599-46BB-41BE-9044-3DCDC79BE3C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0564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E8930-FEDF-CB17-86E2-D053091CFD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07.02.2025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A21F71-F350-A6BE-4A2A-D56205D207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30134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E8930-FEDF-CB17-86E2-D053091CFD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06.02.2025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A21F71-F350-A6BE-4A2A-D56205D207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7461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graph with colored lines&#10;&#10;Description automatically generated">
            <a:extLst>
              <a:ext uri="{FF2B5EF4-FFF2-40B4-BE49-F238E27FC236}">
                <a16:creationId xmlns:a16="http://schemas.microsoft.com/office/drawing/2014/main" id="{AB354D20-05F5-47F4-E4B4-CC869C7E1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302" y="-2139715"/>
            <a:ext cx="4498857" cy="4498857"/>
          </a:xfrm>
          <a:prstGeom prst="rect">
            <a:avLst/>
          </a:prstGeom>
        </p:spPr>
      </p:pic>
      <p:pic>
        <p:nvPicPr>
          <p:cNvPr id="7" name="Picture 6" descr="A graph showing the temperature of a period&#10;&#10;Description automatically generated with medium confidence">
            <a:extLst>
              <a:ext uri="{FF2B5EF4-FFF2-40B4-BE49-F238E27FC236}">
                <a16:creationId xmlns:a16="http://schemas.microsoft.com/office/drawing/2014/main" id="{6182AA74-9E58-B79C-40BE-B181827D6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159" y="-2139715"/>
            <a:ext cx="4498857" cy="44988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DA546D-3075-3CC3-3230-B66613B2E8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12302" y="2359143"/>
            <a:ext cx="8997714" cy="449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345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BE995CB-A5E8-0CCB-7C7A-BA68B98E3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314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4B416736-3AFA-0C02-35D8-C85BD26D0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3357" cy="6858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953C3E8-B360-59A6-C666-C18F6335C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5099" y="5537406"/>
            <a:ext cx="4492487" cy="13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377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4315EBD-2644-B7F5-A45B-A4DD6CE95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3357" cy="6858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375945F-134A-C1F7-D857-4FF9C3C14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5099" y="5537416"/>
            <a:ext cx="5323605" cy="13205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85EB90B-45D9-6161-5BED-B4B6F8CB7270}"/>
              </a:ext>
            </a:extLst>
          </p:cNvPr>
          <p:cNvSpPr txBox="1"/>
          <p:nvPr/>
        </p:nvSpPr>
        <p:spPr>
          <a:xfrm>
            <a:off x="7832035" y="5239910"/>
            <a:ext cx="1176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deeper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464033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2329885-9469-8168-A570-2B5157F03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675" y="0"/>
            <a:ext cx="68626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412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D11B95C-1901-9634-E25D-2F10448FA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03512" y="754144"/>
            <a:ext cx="5130453" cy="513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0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25C47E-A865-A116-9492-374DBAC73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11922" y="3008371"/>
            <a:ext cx="8997714" cy="44988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A9AA40-C72A-A3CD-EBDA-66778A9564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11922" y="-1490486"/>
            <a:ext cx="4498857" cy="44988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29CF53-7B7E-62B6-D30B-218FA9FE58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10779" y="-1490486"/>
            <a:ext cx="4498857" cy="449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913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182811-19D4-D2B4-C5BB-3C0FB84A0D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7767" y="114096"/>
            <a:ext cx="4498857" cy="44988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A288559-AF62-BFDA-EF61-936230B652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7766" y="4608571"/>
            <a:ext cx="4498857" cy="44988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C2D15B8-CD11-2790-0BF0-AE3F89EE82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16624" y="114096"/>
            <a:ext cx="4498857" cy="4498857"/>
          </a:xfrm>
          <a:prstGeom prst="rect">
            <a:avLst/>
          </a:prstGeom>
        </p:spPr>
      </p:pic>
      <p:pic>
        <p:nvPicPr>
          <p:cNvPr id="3" name="Picture 2" descr="A graph of a graph showing the number of molecules&#10;&#10;Description automatically generated">
            <a:extLst>
              <a:ext uri="{FF2B5EF4-FFF2-40B4-BE49-F238E27FC236}">
                <a16:creationId xmlns:a16="http://schemas.microsoft.com/office/drawing/2014/main" id="{62DABAC0-8AC2-59C2-B10D-0D02EF73AD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623" y="4608571"/>
            <a:ext cx="4498857" cy="449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617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4315EBD-2644-B7F5-A45B-A4DD6CE95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321" y="0"/>
            <a:ext cx="68533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059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25C47E-A865-A116-9492-374DBAC73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11922" y="3008371"/>
            <a:ext cx="8997714" cy="44988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A9AA40-C72A-A3CD-EBDA-66778A9564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11922" y="-1490486"/>
            <a:ext cx="4498857" cy="44988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29CF53-7B7E-62B6-D30B-218FA9FE58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10779" y="-1490486"/>
            <a:ext cx="4498857" cy="449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823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3</Words>
  <Application>Microsoft Office PowerPoint</Application>
  <PresentationFormat>Widescreen</PresentationFormat>
  <Paragraphs>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07.02.2025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06.02.2025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Kikstra, Jarmo S</dc:creator>
  <cp:lastModifiedBy>Kikstra, Jarmo S</cp:lastModifiedBy>
  <cp:revision>5</cp:revision>
  <dcterms:created xsi:type="dcterms:W3CDTF">2025-02-06T13:09:23Z</dcterms:created>
  <dcterms:modified xsi:type="dcterms:W3CDTF">2025-02-07T17:03:41Z</dcterms:modified>
</cp:coreProperties>
</file>