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4366-2563-55D4-D03B-D94350D5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D2151-B85D-3FFA-7C58-A6F451D2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D99-5A56-5A3B-CF59-2D50B7B9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74EC-3FC2-424A-C8F7-590C783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7B1B-3C15-D291-D8E3-6801ABC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0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EB92-9CD0-9AAC-73D4-B67D5F5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E71A-EC89-5B00-5446-6D8EFA4B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E03C-B482-6715-3222-582A5820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56BF-36E8-E1CB-AC78-9B16EF0E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CBE0-6FE4-0379-3513-CA44BCBF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69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912E6-5A02-A452-44CE-19FF2D4A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83C17-0D35-1B3D-D7D6-C85372E7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5517-D115-011D-4532-F7B0B12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8B93-0662-3B5F-3532-D492FA7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5D0D-B02F-4887-B5CD-25999E94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7D35-8729-5AAD-B433-95A3FA7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CB4D-2790-FDE9-7657-56531A61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7D81-FEDE-654D-6DD3-7B9369B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70B8-86E6-5F58-1E96-E90AF0F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B66D-E5E3-A262-955C-FB718D6C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2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EEF-3DA4-219F-AA50-27302571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5F6B-79BE-E36F-DBBB-0E04A396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A87B-4795-7DC0-E62F-F77DAB3A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47C3-EE51-A09F-351B-9A504C19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3778-69B9-290F-0303-853E2C8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2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8E6-CF88-CC4E-10B4-C00BC549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C366-7509-4F59-315F-E37398CD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EA26-DB7A-D164-08AE-E0F7C72D8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1BAC-59C2-642C-2FC0-2679444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8830-77D3-5630-BAE4-2E055908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24B21-A5C2-544F-E0C1-E486043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65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AD68-12EC-45FA-8A93-1E8196F9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A369-8C68-0B84-A3BF-01A8AD0A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19666-6610-6386-7BD7-3EB0AABF5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7D2A9-7812-B037-43FB-81D6C449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76AD3-9369-7DAB-86AF-FA00FCC42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4ED3B-7D6E-ABD2-49AD-5BFA48AE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C9564-5CC1-197E-19B2-B4E76446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156A8-AA19-8D25-C3EB-7FA58489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45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D421-977C-39C3-7730-0EC073C6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6E68-B629-182D-EE39-541E1D06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8D382-5658-F278-E3FF-2ADAE7EB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313BB-0B00-408F-136D-552D4AB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7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ECE7F-41B4-371B-E744-7B9B9F4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2AC8-95E0-83E7-3EF3-1E86A99F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6D46-5648-8486-BE73-02FB8CC0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80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E147-8DBA-4F6B-1416-CFC57AE7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AB32-9271-2D60-BF00-36241690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F7949-D7DB-3CB0-EBC4-F3E8962F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CE9-679D-938D-C32C-37DFD2DE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551-BBB2-9EF5-08ED-4AFAA6FB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033D-892F-1463-E2E4-36BFE87F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60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54AE-FDCE-470A-55D0-B6BEC9F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4D868-39AB-ADC5-9032-FB5910D7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FE767-FE34-84FD-E0D0-3076FBE5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16BE-1478-8A36-3C47-0C26964C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F844-A49D-216E-DBB0-C90FB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6C02-B5BA-34D7-07AD-1E07DA60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72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CC75-B2D6-F27D-8CB5-CEE9AC8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E24-D475-3726-EC9C-3661F589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DC36-28ED-B473-40CA-F0D37F4E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7B213-AC1A-41F4-8279-5B7225EC7F93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655A-EF17-1D32-3F78-E82E8C88B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5F5B-ADD9-E061-9D4E-5A24BEBE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56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AB354D20-05F5-47F4-E4B4-CC869C7E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2" y="-2139715"/>
            <a:ext cx="4498857" cy="4498857"/>
          </a:xfrm>
          <a:prstGeom prst="rect">
            <a:avLst/>
          </a:prstGeom>
        </p:spPr>
      </p:pic>
      <p:pic>
        <p:nvPicPr>
          <p:cNvPr id="7" name="Picture 6" descr="A graph showing the temperature of a period&#10;&#10;Description automatically generated with medium confidence">
            <a:extLst>
              <a:ext uri="{FF2B5EF4-FFF2-40B4-BE49-F238E27FC236}">
                <a16:creationId xmlns:a16="http://schemas.microsoft.com/office/drawing/2014/main" id="{6182AA74-9E58-B79C-40BE-B181827D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59" y="-2139715"/>
            <a:ext cx="4498857" cy="449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A546D-3075-3CC3-3230-B66613B2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302" y="2359143"/>
            <a:ext cx="8997714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E995CB-A5E8-0CCB-7C7A-BA68B98E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Kikstra, Jarmo S</dc:creator>
  <cp:lastModifiedBy>Kikstra, Jarmo S</cp:lastModifiedBy>
  <cp:revision>1</cp:revision>
  <dcterms:created xsi:type="dcterms:W3CDTF">2025-02-06T13:09:23Z</dcterms:created>
  <dcterms:modified xsi:type="dcterms:W3CDTF">2025-02-06T13:34:20Z</dcterms:modified>
</cp:coreProperties>
</file>