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56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510D-DB05-428B-88C5-645C01BB1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6DD4A-613A-4028-B6B4-819C5D256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91C37-4CBB-4C6E-9966-F080358B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4F6-BC02-42FE-8677-D858F348541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4311F-5BAF-4A67-8E03-6D044E63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E8E1-3D6E-49CE-A76C-00AB0BCE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E40-D5CF-4C53-81F0-E4B555E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7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DC30-EB3A-41DA-A4CF-6B703B26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97481-DA19-44EC-B354-452DBFFDA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AC53-B395-416D-BB48-B8B8882C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4F6-BC02-42FE-8677-D858F348541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C081-9CBB-46AD-A5BC-F19E7E04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9DF60-CA98-4969-AAED-88F99116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E40-D5CF-4C53-81F0-E4B555E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6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60AC2-870E-4A00-95F9-EC1BADF31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35755-ED59-4ECC-8FE6-B7598E021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81FE-FE4D-4C96-B1E8-EA773BA1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4F6-BC02-42FE-8677-D858F348541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5DB35-2773-4309-8203-5C8E9693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CE988-C56A-4FA0-9736-076FA990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E40-D5CF-4C53-81F0-E4B555E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8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1BB1-6E69-4E55-9349-3CC50752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F799-5FF9-4B69-A704-A0D43C4E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5B1F7-657F-4199-B054-2D08B72EB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4F6-BC02-42FE-8677-D858F348541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C74EE-6093-4A41-A4E3-9183B9ED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FBB48-2ECB-45A9-A13B-0F1EB4DB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E40-D5CF-4C53-81F0-E4B555E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BECB-69D5-44F5-A2C9-14C294D3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5A3C1-9484-4811-9939-40B55BE68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7AA4F-854A-4674-A5F1-B180BE24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4F6-BC02-42FE-8677-D858F348541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89B89-A184-446B-A534-0C32EE27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AB0D-19C8-434B-91ED-FC695B24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E40-D5CF-4C53-81F0-E4B555E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2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8988-DF04-496E-8956-FEA2BB91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084BC-4FEE-4AF5-9552-D997C048C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95750-B448-413F-8471-B0D176748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2DD66-10E5-4234-9A6A-9DE0DAD0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4F6-BC02-42FE-8677-D858F348541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89AA5-7EE7-4B34-96AE-DE040600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56C74-DD7D-4E9A-9CE0-B9C02265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E40-D5CF-4C53-81F0-E4B555E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6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08B0-5C53-4DFE-86BD-66371DBC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4C9E5-9007-4C84-8610-134E911CB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757F3-416C-4165-9F8F-B42BA9146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92BCC-B44F-4C2D-84B9-21D63D2B9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6C7BC-1306-4A43-9E5E-A388F8D01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92A74-5B6A-481B-875C-A5668C59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4F6-BC02-42FE-8677-D858F348541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35999-C262-407D-AF5F-5F7953C9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DF249-AF05-4068-99A6-BF3F4C4D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E40-D5CF-4C53-81F0-E4B555E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7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F8B8-139C-4378-A281-AC488327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2ED7F-A3BD-4E96-A975-74D39DF4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4F6-BC02-42FE-8677-D858F348541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04183-6A1F-4BB8-9D3F-DEEAC599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D22FB-479D-4164-A54D-9F1651DA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E40-D5CF-4C53-81F0-E4B555E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9085D-396E-41C6-BF99-93A9A258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4F6-BC02-42FE-8677-D858F348541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47676-1257-4861-BF30-570A41A6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42A7-C4E0-4E4A-BE09-33A345DC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E40-D5CF-4C53-81F0-E4B555E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7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3553-DD7B-42C4-A730-97DC5059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D040C-BD70-4872-8B68-6943F7968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BAE2F-36BD-48A5-822A-0D315DB0B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3C3F4-7039-4C4F-9F49-F9CD2E39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4F6-BC02-42FE-8677-D858F348541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95CFA-262A-45A4-8002-68935CEE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4FCBB-F525-41CD-9864-7699DD4A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E40-D5CF-4C53-81F0-E4B555E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5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7135-874B-4082-9958-37B0BD15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C9CC5-A7D1-4DEF-A280-5AEF9AF67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1B599-F0CC-49CC-AC18-EFD939AD5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2D65D-BF6C-475E-976F-77FC1BC4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4F6-BC02-42FE-8677-D858F348541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BD5FA-EE2D-4196-9D28-B368C0F2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A1016-7B4E-4C49-9847-3217AD8D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E40-D5CF-4C53-81F0-E4B555E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FC25D-5623-462D-A613-87A588A6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3FEB0-247E-4BF0-9CCB-F1172959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EC7DF-070F-44A2-8C38-1E0430387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494F6-BC02-42FE-8677-D858F348541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4B68-8ABE-4131-9149-9B7B72609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F290-FD24-49BE-B99E-9540E6737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6E40-D5CF-4C53-81F0-E4B555EF9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7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3B58FB-B852-456A-BDA0-ADB6B02D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28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443DF-A309-425E-95F6-4DBFAC1EBAE9}"/>
              </a:ext>
            </a:extLst>
          </p:cNvPr>
          <p:cNvSpPr txBox="1"/>
          <p:nvPr/>
        </p:nvSpPr>
        <p:spPr>
          <a:xfrm>
            <a:off x="611579" y="807522"/>
            <a:ext cx="52667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Takeout Reviews</a:t>
            </a:r>
          </a:p>
          <a:p>
            <a:r>
              <a:rPr lang="en-US" u="sng" dirty="0">
                <a:solidFill>
                  <a:srgbClr val="0070C0"/>
                </a:solidFill>
              </a:rPr>
              <a:t>Ryo Sushi</a:t>
            </a:r>
          </a:p>
          <a:p>
            <a:r>
              <a:rPr lang="en-US" u="sng" dirty="0">
                <a:solidFill>
                  <a:srgbClr val="0070C0"/>
                </a:solidFill>
              </a:rPr>
              <a:t>Happy Camper</a:t>
            </a:r>
          </a:p>
          <a:p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374648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3B58FB-B852-456A-BDA0-ADB6B02D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28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443DF-A309-425E-95F6-4DBFAC1EBAE9}"/>
              </a:ext>
            </a:extLst>
          </p:cNvPr>
          <p:cNvSpPr txBox="1"/>
          <p:nvPr/>
        </p:nvSpPr>
        <p:spPr>
          <a:xfrm>
            <a:off x="611579" y="807522"/>
            <a:ext cx="526670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Ryo Sushi</a:t>
            </a:r>
          </a:p>
          <a:p>
            <a:endParaRPr lang="en-US" dirty="0"/>
          </a:p>
          <a:p>
            <a:r>
              <a:rPr lang="en-US" sz="1600" dirty="0"/>
              <a:t>&lt;Content&gt;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Comments</a:t>
            </a:r>
          </a:p>
          <a:p>
            <a:endParaRPr lang="en-US" sz="1600" dirty="0"/>
          </a:p>
          <a:p>
            <a:r>
              <a:rPr lang="en-US" sz="1600" dirty="0"/>
              <a:t>User 1</a:t>
            </a:r>
          </a:p>
          <a:p>
            <a:r>
              <a:rPr lang="en-US" sz="1600" i="1" dirty="0"/>
              <a:t>&lt;Comment&gt;</a:t>
            </a:r>
          </a:p>
          <a:p>
            <a:endParaRPr lang="en-US" sz="1600" i="1" dirty="0"/>
          </a:p>
          <a:p>
            <a:r>
              <a:rPr lang="en-US" sz="1600" i="1" dirty="0"/>
              <a:t>User 2</a:t>
            </a:r>
          </a:p>
          <a:p>
            <a:r>
              <a:rPr lang="en-US" sz="1600" i="1" dirty="0"/>
              <a:t>&lt;Comment&gt;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FCBC2-C926-41E5-9790-E608E26C3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09" y="1701922"/>
            <a:ext cx="2066915" cy="147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3B58FB-B852-456A-BDA0-ADB6B02D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28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443DF-A309-425E-95F6-4DBFAC1EBAE9}"/>
              </a:ext>
            </a:extLst>
          </p:cNvPr>
          <p:cNvSpPr txBox="1"/>
          <p:nvPr/>
        </p:nvSpPr>
        <p:spPr>
          <a:xfrm>
            <a:off x="623454" y="582601"/>
            <a:ext cx="52667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Leave a Comment on Ryo Sushi</a:t>
            </a:r>
          </a:p>
          <a:p>
            <a:r>
              <a:rPr lang="en-US" sz="1600" i="1" dirty="0"/>
              <a:t>Your Name</a:t>
            </a:r>
          </a:p>
          <a:p>
            <a:endParaRPr lang="en-US" sz="1600" i="1" dirty="0"/>
          </a:p>
          <a:p>
            <a:endParaRPr lang="en-US" sz="1600" i="1" dirty="0"/>
          </a:p>
          <a:p>
            <a:r>
              <a:rPr lang="en-US" sz="1600" i="1" dirty="0"/>
              <a:t>Your Comment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0EB587-3857-4423-BD66-104F99B2B705}"/>
              </a:ext>
            </a:extLst>
          </p:cNvPr>
          <p:cNvSpPr/>
          <p:nvPr/>
        </p:nvSpPr>
        <p:spPr>
          <a:xfrm>
            <a:off x="754083" y="1169719"/>
            <a:ext cx="3141023" cy="228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0CD92B-5EED-47A9-9DCA-71E814F95C1C}"/>
              </a:ext>
            </a:extLst>
          </p:cNvPr>
          <p:cNvSpPr/>
          <p:nvPr/>
        </p:nvSpPr>
        <p:spPr>
          <a:xfrm>
            <a:off x="754083" y="1906040"/>
            <a:ext cx="3141023" cy="1989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D9FDB3-73A5-4E1A-9FC0-029AF944C48E}"/>
              </a:ext>
            </a:extLst>
          </p:cNvPr>
          <p:cNvSpPr/>
          <p:nvPr/>
        </p:nvSpPr>
        <p:spPr>
          <a:xfrm>
            <a:off x="754083" y="4067299"/>
            <a:ext cx="1033153" cy="356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82140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3B58FB-B852-456A-BDA0-ADB6B02D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28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443DF-A309-425E-95F6-4DBFAC1EBAE9}"/>
              </a:ext>
            </a:extLst>
          </p:cNvPr>
          <p:cNvSpPr txBox="1"/>
          <p:nvPr/>
        </p:nvSpPr>
        <p:spPr>
          <a:xfrm>
            <a:off x="623454" y="582601"/>
            <a:ext cx="52667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Register</a:t>
            </a:r>
          </a:p>
          <a:p>
            <a:r>
              <a:rPr lang="en-US" sz="1600" i="1" dirty="0"/>
              <a:t>Your Name</a:t>
            </a:r>
          </a:p>
          <a:p>
            <a:endParaRPr lang="en-US" sz="1600" i="1" dirty="0"/>
          </a:p>
          <a:p>
            <a:endParaRPr lang="en-US" sz="1600" i="1" dirty="0"/>
          </a:p>
          <a:p>
            <a:r>
              <a:rPr lang="en-US" sz="1600" i="1" dirty="0"/>
              <a:t>E-Mail Address</a:t>
            </a:r>
          </a:p>
          <a:p>
            <a:endParaRPr lang="en-US" sz="1600" i="1" dirty="0"/>
          </a:p>
          <a:p>
            <a:endParaRPr lang="en-US" sz="1600" i="1" dirty="0"/>
          </a:p>
          <a:p>
            <a:r>
              <a:rPr lang="en-US" sz="1600" i="1" dirty="0"/>
              <a:t>Password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0EB587-3857-4423-BD66-104F99B2B705}"/>
              </a:ext>
            </a:extLst>
          </p:cNvPr>
          <p:cNvSpPr/>
          <p:nvPr/>
        </p:nvSpPr>
        <p:spPr>
          <a:xfrm>
            <a:off x="754083" y="1169719"/>
            <a:ext cx="3141023" cy="228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0CD92B-5EED-47A9-9DCA-71E814F95C1C}"/>
              </a:ext>
            </a:extLst>
          </p:cNvPr>
          <p:cNvSpPr/>
          <p:nvPr/>
        </p:nvSpPr>
        <p:spPr>
          <a:xfrm>
            <a:off x="754083" y="1906040"/>
            <a:ext cx="3141023" cy="24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D9FDB3-73A5-4E1A-9FC0-029AF944C48E}"/>
              </a:ext>
            </a:extLst>
          </p:cNvPr>
          <p:cNvSpPr/>
          <p:nvPr/>
        </p:nvSpPr>
        <p:spPr>
          <a:xfrm>
            <a:off x="754083" y="4067299"/>
            <a:ext cx="1033153" cy="356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61604-B3A6-4CF7-AD09-70B846B296FC}"/>
              </a:ext>
            </a:extLst>
          </p:cNvPr>
          <p:cNvSpPr/>
          <p:nvPr/>
        </p:nvSpPr>
        <p:spPr>
          <a:xfrm>
            <a:off x="754082" y="2650641"/>
            <a:ext cx="3141023" cy="24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1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3B58FB-B852-456A-BDA0-ADB6B02D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28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443DF-A309-425E-95F6-4DBFAC1EBAE9}"/>
              </a:ext>
            </a:extLst>
          </p:cNvPr>
          <p:cNvSpPr txBox="1"/>
          <p:nvPr/>
        </p:nvSpPr>
        <p:spPr>
          <a:xfrm>
            <a:off x="623454" y="582601"/>
            <a:ext cx="52667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Login</a:t>
            </a:r>
          </a:p>
          <a:p>
            <a:endParaRPr lang="en-US" sz="1600" i="1" dirty="0"/>
          </a:p>
          <a:p>
            <a:r>
              <a:rPr lang="en-US" sz="1600" i="1" dirty="0"/>
              <a:t>E-Mail Address</a:t>
            </a:r>
          </a:p>
          <a:p>
            <a:endParaRPr lang="en-US" sz="1600" i="1" dirty="0"/>
          </a:p>
          <a:p>
            <a:endParaRPr lang="en-US" sz="1600" i="1" dirty="0"/>
          </a:p>
          <a:p>
            <a:r>
              <a:rPr lang="en-US" sz="1600" i="1" dirty="0"/>
              <a:t>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0CD92B-5EED-47A9-9DCA-71E814F95C1C}"/>
              </a:ext>
            </a:extLst>
          </p:cNvPr>
          <p:cNvSpPr/>
          <p:nvPr/>
        </p:nvSpPr>
        <p:spPr>
          <a:xfrm>
            <a:off x="754081" y="1483314"/>
            <a:ext cx="3141023" cy="24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D9FDB3-73A5-4E1A-9FC0-029AF944C48E}"/>
              </a:ext>
            </a:extLst>
          </p:cNvPr>
          <p:cNvSpPr/>
          <p:nvPr/>
        </p:nvSpPr>
        <p:spPr>
          <a:xfrm>
            <a:off x="754083" y="4067299"/>
            <a:ext cx="1033153" cy="356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61604-B3A6-4CF7-AD09-70B846B296FC}"/>
              </a:ext>
            </a:extLst>
          </p:cNvPr>
          <p:cNvSpPr/>
          <p:nvPr/>
        </p:nvSpPr>
        <p:spPr>
          <a:xfrm>
            <a:off x="754081" y="2154705"/>
            <a:ext cx="3141023" cy="24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4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FCFC0E-9F74-4210-95AC-2551A58F5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65" y="140380"/>
            <a:ext cx="11811990" cy="4152549"/>
          </a:xfrm>
        </p:spPr>
        <p:txBody>
          <a:bodyPr>
            <a:normAutofit/>
          </a:bodyPr>
          <a:lstStyle/>
          <a:p>
            <a:pPr algn="l"/>
            <a:r>
              <a:rPr lang="en-US" u="sng" dirty="0"/>
              <a:t>User Stories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As a reader, I would want to see a list of takeout restaurants.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As a reader, I would want to see the details of a takeout restaurant (description, phone number,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As a reader, I would want to see the location of the restaurant on a map.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As a reader, I would want to be able to comment on my experience if I were to order from the restaurant myself.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As a reader, I would want to see the name and comments of other readers.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As a reader, I would want to be able to create an account.</a:t>
            </a:r>
          </a:p>
        </p:txBody>
      </p:sp>
    </p:spTree>
    <p:extLst>
      <p:ext uri="{BB962C8B-B14F-4D97-AF65-F5344CB8AC3E}">
        <p14:creationId xmlns:p14="http://schemas.microsoft.com/office/powerpoint/2010/main" val="34971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529114C-27F3-438E-9D85-40140EB55618}"/>
              </a:ext>
            </a:extLst>
          </p:cNvPr>
          <p:cNvSpPr txBox="1">
            <a:spLocks/>
          </p:cNvSpPr>
          <p:nvPr/>
        </p:nvSpPr>
        <p:spPr>
          <a:xfrm>
            <a:off x="241465" y="140380"/>
            <a:ext cx="11811990" cy="4152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Domain Model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5776B5-502B-41C8-B02F-F25CFF4A9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15321"/>
              </p:ext>
            </p:extLst>
          </p:nvPr>
        </p:nvGraphicFramePr>
        <p:xfrm>
          <a:off x="605642" y="826544"/>
          <a:ext cx="32122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275">
                  <a:extLst>
                    <a:ext uri="{9D8B030D-6E8A-4147-A177-3AD203B41FA5}">
                      <a16:colId xmlns:a16="http://schemas.microsoft.com/office/drawing/2014/main" val="4083758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restaurants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3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(primary key)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5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8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 (string, text)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52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25605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76DBD10-2568-4565-9436-C91550A31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22271"/>
              </p:ext>
            </p:extLst>
          </p:nvPr>
        </p:nvGraphicFramePr>
        <p:xfrm>
          <a:off x="4227616" y="826544"/>
          <a:ext cx="33171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174">
                  <a:extLst>
                    <a:ext uri="{9D8B030D-6E8A-4147-A177-3AD203B41FA5}">
                      <a16:colId xmlns:a16="http://schemas.microsoft.com/office/drawing/2014/main" val="4083758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3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(primary key)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5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restaurant_id</a:t>
                      </a:r>
                      <a:r>
                        <a:rPr lang="en-US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9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r>
                        <a:rPr lang="en-US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52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like (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6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comments (string, text)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08676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7ECBE6D-A95C-4F89-B746-695C5CDAE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292454"/>
              </p:ext>
            </p:extLst>
          </p:nvPr>
        </p:nvGraphicFramePr>
        <p:xfrm>
          <a:off x="7948551" y="826544"/>
          <a:ext cx="332311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112">
                  <a:extLst>
                    <a:ext uri="{9D8B030D-6E8A-4147-A177-3AD203B41FA5}">
                      <a16:colId xmlns:a16="http://schemas.microsoft.com/office/drawing/2014/main" val="4083758661"/>
                    </a:ext>
                  </a:extLst>
                </a:gridCol>
              </a:tblGrid>
              <a:tr h="328506">
                <a:tc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3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(primary key)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5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52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25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 (string)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086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86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235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Robert Killion</dc:creator>
  <cp:lastModifiedBy>Justin Robert Killion</cp:lastModifiedBy>
  <cp:revision>15</cp:revision>
  <dcterms:created xsi:type="dcterms:W3CDTF">2020-06-06T18:37:22Z</dcterms:created>
  <dcterms:modified xsi:type="dcterms:W3CDTF">2020-06-07T00:20:04Z</dcterms:modified>
</cp:coreProperties>
</file>