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B72C5-22D1-5E27-99D2-9C8C00E23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3DAA8D-5939-5BF2-B71A-391270769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1088CC-CCE3-4BC6-8791-560B7D19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97511-374E-6A74-B43D-EB09B62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A0F09-DA04-7E4B-9167-DD2A7A7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6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83305-6934-CC68-3048-CC17A34F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EC9A0F-E721-CB83-AF8D-BA98A0C67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01FC3-C85C-E14D-0E82-CECE36D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5FFEA-3F32-915D-7EF5-558B5F97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5C188-2979-43A7-4FF7-4EC35387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5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25C219-1949-3700-34E8-D2B4CEA3D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C22B76-0480-AB6E-8B12-E8981F2A9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26B72-B6BC-E864-233E-67C6C9DC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FA230-4F25-3AB2-A5C6-3FD3202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4C50E-E5DA-BBA7-6D9A-E4B76A71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4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59354-37D7-FE71-9AD1-F783CA2C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7C54AB-E1A3-3551-145F-AC87A198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3D93D-3BFE-9A1A-4A21-B7A48F47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52582-1CC5-E389-D88D-3DFC9A69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BECF5-49E4-2D63-7418-49D2C254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35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24D9-C515-222D-3F65-8BC6A9A0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C011E0-1D39-B529-1A0E-149C1DBA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C8D93-DDB0-23B7-2EA3-2DEC1F0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998E0-485C-8151-4BAD-D7110623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8CF36-DF9E-9963-1711-07D513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383B8-66C7-D33C-A03A-C6F937FA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D6249-FAFA-4A65-0A43-D67AF1ED5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AFA272-C6C6-35C6-C7FA-D2FDE0BA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B8A0-DCB8-69CB-FD9B-F0A8BA5B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048380-CB10-9BA7-DB91-59C4710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BB641-0A6E-EDA1-D8A8-E96A15EA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8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9FD14-7DF5-C28B-5A6A-1F21CEAA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C0B214-2A43-8037-7D01-147BBFC2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B25BA5-5E05-18C3-9846-1EE22D4E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8C5782-7CAD-569E-D4BE-DAF8234E7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6CE30-4D53-4267-950E-A28BF1A39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AFC54D-0AAF-025B-87BF-43722AE4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1FA65-B3AC-65A5-1927-A191EDC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BE25C3-A2A4-FD57-0D1F-61CAA5E2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FCFD6-061D-E433-E974-BC81D435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1D0703-5E4C-4E8B-84CB-1C8385B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026B55-509E-E861-76D1-CB4B9E34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E8E6C3-FE2F-64FD-5CD1-040F47DD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1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A02734-3F88-204C-00B5-71ABE51C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14DB42-C079-6F8A-76F9-3052DECD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AA2AF7-C4CE-3BC5-0912-2C311884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FAF8-AAB8-5CEE-0DFD-58459BC1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1163E-37B8-FE0B-1792-7B2C04D2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DE9FD-83AA-D653-CEE1-1C543FD8D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828ED-48C5-CAE4-7549-DB58DCDE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ACA60-490A-3135-DC77-7907B28B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FC6949-FF30-F73D-E045-08C609DA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23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970D2-AE62-B29F-A152-9C80FF4A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5A0618-901A-6D6B-917F-90E9C2213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16EE24-DE51-0411-1076-2F2C621D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C1097-34EB-214D-B065-63D013C1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AD1495-6C4A-395F-4C9D-3619A537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6264B-F849-FB58-6D33-0D0D845F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0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CE7043-DF79-C1BB-0190-B39DCF68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1EBAF-C160-1538-BC7F-DEB06710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3598A-5816-57A8-578D-219326605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403D-B56D-AF4E-A9B6-DE08305C7CBB}" type="datetimeFigureOut">
              <a:rPr lang="de-DE" smtClean="0"/>
              <a:t>22.10.24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0E3D-9165-F79C-587B-1D010A98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F6C45E-D1D3-FF16-1680-77854DCC1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8696-EF38-284C-B430-A6BA2AA038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52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6803F-143E-B225-1D84-D85041FF4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52925"/>
              </p:ext>
            </p:extLst>
          </p:nvPr>
        </p:nvGraphicFramePr>
        <p:xfrm>
          <a:off x="2088668" y="2047630"/>
          <a:ext cx="5418668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2589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7366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2058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730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3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491571"/>
                  </a:ext>
                </a:extLst>
              </a:tr>
            </a:tbl>
          </a:graphicData>
        </a:graphic>
      </p:graphicFrame>
      <p:sp>
        <p:nvSpPr>
          <p:cNvPr id="5" name="Eckige Klammer links 4">
            <a:extLst>
              <a:ext uri="{FF2B5EF4-FFF2-40B4-BE49-F238E27FC236}">
                <a16:creationId xmlns:a16="http://schemas.microsoft.com/office/drawing/2014/main" id="{09A3206F-7E0D-BE63-278B-9CBEA1AA1DE4}"/>
              </a:ext>
            </a:extLst>
          </p:cNvPr>
          <p:cNvSpPr/>
          <p:nvPr/>
        </p:nvSpPr>
        <p:spPr>
          <a:xfrm rot="16200000" flipH="1">
            <a:off x="3927909" y="-218887"/>
            <a:ext cx="364646" cy="4043127"/>
          </a:xfrm>
          <a:prstGeom prst="leftBracket">
            <a:avLst>
              <a:gd name="adj" fmla="val 19039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B8A9A5-22D4-423F-0143-5551E64E8D6F}"/>
              </a:ext>
            </a:extLst>
          </p:cNvPr>
          <p:cNvSpPr txBox="1"/>
          <p:nvPr/>
        </p:nvSpPr>
        <p:spPr>
          <a:xfrm>
            <a:off x="881923" y="326183"/>
            <a:ext cx="645661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Spalten auswählen oder entfernen: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select(dat, &lt;</a:t>
            </a:r>
            <a:r>
              <a:rPr lang="de-DE" dirty="0" err="1"/>
              <a:t>col_names_select</a:t>
            </a:r>
            <a:r>
              <a:rPr lang="de-DE" dirty="0"/>
              <a:t>&gt;, </a:t>
            </a:r>
            <a:r>
              <a:rPr lang="de-DE" dirty="0">
                <a:solidFill>
                  <a:srgbClr val="FF0000"/>
                </a:solidFill>
              </a:rPr>
              <a:t>-</a:t>
            </a:r>
            <a:r>
              <a:rPr lang="de-DE" dirty="0"/>
              <a:t>&lt;</a:t>
            </a:r>
            <a:r>
              <a:rPr lang="de-DE" dirty="0" err="1"/>
              <a:t>col_names_not_select</a:t>
            </a:r>
            <a:r>
              <a:rPr lang="de-DE" dirty="0"/>
              <a:t>&gt;)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0FD3A4-4C86-E127-BFCE-71A265D309A3}"/>
              </a:ext>
            </a:extLst>
          </p:cNvPr>
          <p:cNvSpPr txBox="1"/>
          <p:nvPr/>
        </p:nvSpPr>
        <p:spPr>
          <a:xfrm>
            <a:off x="261257" y="3958266"/>
            <a:ext cx="199929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Zeilen </a:t>
            </a:r>
          </a:p>
          <a:p>
            <a:pPr algn="ctr"/>
            <a:r>
              <a:rPr lang="de-DE" dirty="0"/>
              <a:t>auswählen: 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filter(dat, &lt;</a:t>
            </a:r>
            <a:r>
              <a:rPr lang="de-DE" dirty="0" err="1"/>
              <a:t>logical</a:t>
            </a:r>
            <a:r>
              <a:rPr lang="de-DE" dirty="0"/>
              <a:t>&gt;)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2C906B34-CD86-59F7-C624-493E092F3E21}"/>
              </a:ext>
            </a:extLst>
          </p:cNvPr>
          <p:cNvSpPr/>
          <p:nvPr/>
        </p:nvSpPr>
        <p:spPr>
          <a:xfrm rot="10800000" flipH="1">
            <a:off x="1724021" y="2789310"/>
            <a:ext cx="364646" cy="741680"/>
          </a:xfrm>
          <a:prstGeom prst="leftBracket">
            <a:avLst>
              <a:gd name="adj" fmla="val 19039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4F5B67-380F-58FF-781A-9E478D81ADE4}"/>
              </a:ext>
            </a:extLst>
          </p:cNvPr>
          <p:cNvSpPr/>
          <p:nvPr/>
        </p:nvSpPr>
        <p:spPr>
          <a:xfrm>
            <a:off x="3438695" y="2412277"/>
            <a:ext cx="1348636" cy="11187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20DB92-999D-75D4-F905-F8E3C311CA7C}"/>
              </a:ext>
            </a:extLst>
          </p:cNvPr>
          <p:cNvSpPr txBox="1"/>
          <p:nvPr/>
        </p:nvSpPr>
        <p:spPr>
          <a:xfrm>
            <a:off x="2463853" y="3958266"/>
            <a:ext cx="329832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Werte in Spalten</a:t>
            </a:r>
          </a:p>
          <a:p>
            <a:pPr algn="ctr"/>
            <a:r>
              <a:rPr lang="de-DE" dirty="0"/>
              <a:t>Verändern oder neue Spalten definieren: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mutate(dat, &lt;</a:t>
            </a:r>
            <a:r>
              <a:rPr lang="de-DE" dirty="0" err="1"/>
              <a:t>new_col</a:t>
            </a:r>
            <a:r>
              <a:rPr lang="de-DE" dirty="0"/>
              <a:t>&gt; = …)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E68815D1-93A6-7AF1-2803-44E56B39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317"/>
              </p:ext>
            </p:extLst>
          </p:nvPr>
        </p:nvGraphicFramePr>
        <p:xfrm>
          <a:off x="6499917" y="5214056"/>
          <a:ext cx="5418668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2589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7366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2058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730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69799"/>
                  </a:ext>
                </a:extLst>
              </a:tr>
            </a:tbl>
          </a:graphicData>
        </a:graphic>
      </p:graphicFrame>
      <p:cxnSp>
        <p:nvCxnSpPr>
          <p:cNvPr id="14" name="Gekrümmte Verbindung 13">
            <a:extLst>
              <a:ext uri="{FF2B5EF4-FFF2-40B4-BE49-F238E27FC236}">
                <a16:creationId xmlns:a16="http://schemas.microsoft.com/office/drawing/2014/main" id="{8F2A220C-99EB-F5BD-E20A-23B198D7F77B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7507336" y="2789310"/>
            <a:ext cx="1701915" cy="24247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7EAFDD1-90AB-3870-1C9B-79CE994A4B12}"/>
              </a:ext>
            </a:extLst>
          </p:cNvPr>
          <p:cNvSpPr txBox="1"/>
          <p:nvPr/>
        </p:nvSpPr>
        <p:spPr>
          <a:xfrm>
            <a:off x="8190032" y="3958266"/>
            <a:ext cx="32231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Zeilen zusammenfassen:</a:t>
            </a:r>
          </a:p>
          <a:p>
            <a:pPr algn="ctr"/>
            <a:endParaRPr lang="de-DE" dirty="0"/>
          </a:p>
          <a:p>
            <a:r>
              <a:rPr lang="de-DE" dirty="0" err="1"/>
              <a:t>summarise</a:t>
            </a:r>
            <a:r>
              <a:rPr lang="de-DE" dirty="0"/>
              <a:t>(dat,  &lt;</a:t>
            </a:r>
            <a:r>
              <a:rPr lang="de-DE" dirty="0" err="1"/>
              <a:t>new_var</a:t>
            </a:r>
            <a:r>
              <a:rPr lang="de-DE" dirty="0"/>
              <a:t>&gt; = …)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4295DD-4995-68E0-A55E-0E0BEE2BA5CF}"/>
              </a:ext>
            </a:extLst>
          </p:cNvPr>
          <p:cNvSpPr txBox="1"/>
          <p:nvPr/>
        </p:nvSpPr>
        <p:spPr>
          <a:xfrm>
            <a:off x="7764553" y="2893420"/>
            <a:ext cx="364865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Zeilen gruppieren: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group_by</a:t>
            </a:r>
            <a:r>
              <a:rPr lang="de-DE" dirty="0"/>
              <a:t>(dat, &lt;</a:t>
            </a:r>
            <a:r>
              <a:rPr lang="de-DE" dirty="0" err="1"/>
              <a:t>grouping_col</a:t>
            </a:r>
            <a:r>
              <a:rPr lang="de-DE" dirty="0"/>
              <a:t>&gt;)</a:t>
            </a:r>
          </a:p>
        </p:txBody>
      </p:sp>
      <p:cxnSp>
        <p:nvCxnSpPr>
          <p:cNvPr id="2" name="Gekrümmte Verbindung 1">
            <a:extLst>
              <a:ext uri="{FF2B5EF4-FFF2-40B4-BE49-F238E27FC236}">
                <a16:creationId xmlns:a16="http://schemas.microsoft.com/office/drawing/2014/main" id="{CB02276C-EF58-EB7D-1D42-442980FB679F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1093405" y="3327650"/>
            <a:ext cx="798116" cy="46311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C9D8AE92-635F-D9C4-0245-CD4AEC4C98A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3899376" y="3744627"/>
            <a:ext cx="427276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2C34287A-497F-9110-D2DE-451EA09BEB04}"/>
              </a:ext>
            </a:extLst>
          </p:cNvPr>
          <p:cNvCxnSpPr>
            <a:stCxn id="5" idx="1"/>
            <a:endCxn id="6" idx="2"/>
          </p:cNvCxnSpPr>
          <p:nvPr/>
        </p:nvCxnSpPr>
        <p:spPr>
          <a:xfrm flipH="1" flipV="1">
            <a:off x="4110232" y="1249513"/>
            <a:ext cx="1" cy="370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2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Ki</dc:creator>
  <cp:lastModifiedBy>Jan Ki</cp:lastModifiedBy>
  <cp:revision>2</cp:revision>
  <dcterms:created xsi:type="dcterms:W3CDTF">2024-10-22T07:11:12Z</dcterms:created>
  <dcterms:modified xsi:type="dcterms:W3CDTF">2024-10-22T07:40:24Z</dcterms:modified>
</cp:coreProperties>
</file>