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540E-5B69-4F47-AD0B-43EFF172B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D9E9F-DF91-4624-A1E4-BC5AC894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FDF9-1F06-4AA1-BDE9-E1B35F4F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99CB0-D081-4876-BD1C-B33812CE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62D40-1E6A-4EC2-8AF0-B8E97B9F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7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E79C5-0CB9-49D3-8233-23689C29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3BEEB5-6A0A-4FC3-9EC1-C934C109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87E26-0A4F-46D5-8262-EFF97931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96BE-414F-4A2B-83CE-84C8E597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EC252-1CF7-4CC6-87FA-3AD9F0B9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5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BD6A85-9588-45D7-9F1F-2E69AEF0E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E6687-52FC-4E25-BE65-A1F235492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AA1CD-AC87-4767-9562-A1CA4629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9FC50-BD84-441E-BC19-16A0F47F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5228E-31D6-44FA-869B-3B83EC4F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4388A-B2EF-4074-963D-75852ED9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553A0-557B-49A7-9ED4-36225CF5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82A0E-83A2-40A8-AD12-3082283D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B416C-3BF1-46CA-8DDC-FB52DFF3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14715-6AA3-4C8F-A9F9-BA5AE375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5811C-422D-4EFA-AC61-67BF4C2D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23454-CE87-4100-9EB2-2CBDE035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856D2-C9E4-4FE6-AC26-14A4BFF7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8098B-6C7A-47B4-A0F9-69F04CF0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0CFE3-28E9-450A-BBFB-A8027BF8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02D7B-9014-4853-B6FF-A7096041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717DF-A750-4E65-B055-98D747EFB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BB486-107B-40DC-96A9-A70049F8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99655-128D-4A60-9003-7F3D28EA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80DD6-07C2-4FB2-8B30-A435B237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F7F8B-5A18-44C9-8E95-215AFFC1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9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6AB7-575D-4148-B388-069CEED6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29139-4DBD-4F39-A9B0-FD043DFE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A48DF-1088-4C10-A88B-724B4FE45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1FBFA7-E401-4051-A7AB-043563CA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42C0B-C124-415B-AC70-02AEFAB60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29ED0D-C6A5-413F-BAF1-836E16AB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E13B0-1C1B-44B5-83BD-823935B0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5587A-99A7-4CCE-9581-AC3FCA02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47730-8AD8-4859-A6FB-12F2368E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0BD442-4315-4B9A-854A-E0BE4A26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06FD2C-CDB8-4E09-9900-A4F59E22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08BE8-003E-48F7-9463-8CE6BBB2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9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3C7687-EF6A-47E6-8BC3-3F38E015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64D520-4310-464F-AB14-2D866E45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44606-8394-46B2-93C7-FE31771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5D4A3-21F8-4694-893D-5A6C51CB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7B68A-DF0F-4B95-9B7F-BE5E1228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4764E-E806-4E70-94FF-3E0AF80D6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F88F4-22FE-4DC9-B110-452239A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CE2F9-DA72-4A17-A3A7-D0FCB825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F8D1-0E97-49D2-A540-B827B15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4F236-3033-45E7-8F35-EA9EE8CC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C4B3E4-13A8-4ADF-B0A1-9DF74C413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3A748-C11E-4D70-918F-EEA74082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E38F7-EE22-40B2-83FA-83BDA0D1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F002-DF0D-439A-88F4-7FC30A43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ABB3C-6D7B-44C9-97BC-9C517B5F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6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3B8DBA-0A74-42CC-A070-1F5BD1D1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05EEB-9289-4CB7-818B-33AAECC8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D265D-7BB6-4FBF-9EF0-9CE6AF785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C724-ADF2-44C5-BEAC-0CCC801CB605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F3FA4-FC4B-45D1-9E1B-92B667309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CA61B-FABB-4BA7-B0F6-8DE8AF3C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3559-0EB0-4E8A-AEC4-178727B0E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2D0DEF-8B49-4A13-A7A5-312A1D6642DE}"/>
              </a:ext>
            </a:extLst>
          </p:cNvPr>
          <p:cNvSpPr/>
          <p:nvPr/>
        </p:nvSpPr>
        <p:spPr>
          <a:xfrm>
            <a:off x="656948" y="2823099"/>
            <a:ext cx="1784412" cy="1384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37406E-5982-4825-872D-D4C9EA4E8FDF}"/>
              </a:ext>
            </a:extLst>
          </p:cNvPr>
          <p:cNvSpPr/>
          <p:nvPr/>
        </p:nvSpPr>
        <p:spPr>
          <a:xfrm>
            <a:off x="3354272" y="645850"/>
            <a:ext cx="3185605" cy="556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2A183-C363-4610-A5CE-7265FD2BE803}"/>
              </a:ext>
            </a:extLst>
          </p:cNvPr>
          <p:cNvSpPr/>
          <p:nvPr/>
        </p:nvSpPr>
        <p:spPr>
          <a:xfrm>
            <a:off x="4026754" y="892950"/>
            <a:ext cx="1784412" cy="785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 </a:t>
            </a:r>
            <a:r>
              <a:rPr lang="en-US" altLang="ko-KR" dirty="0" err="1"/>
              <a:t>Servelt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0EE012-2D47-40F6-A898-4CAD034808D0}"/>
              </a:ext>
            </a:extLst>
          </p:cNvPr>
          <p:cNvSpPr/>
          <p:nvPr/>
        </p:nvSpPr>
        <p:spPr>
          <a:xfrm>
            <a:off x="4030075" y="2369889"/>
            <a:ext cx="1784412" cy="40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Servlet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97623-BDD7-4016-B315-F4FC155C6E8D}"/>
              </a:ext>
            </a:extLst>
          </p:cNvPr>
          <p:cNvSpPr/>
          <p:nvPr/>
        </p:nvSpPr>
        <p:spPr>
          <a:xfrm>
            <a:off x="3551057" y="4220054"/>
            <a:ext cx="1396017" cy="4993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Add.jsp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0B4CB9-E4C2-471F-9494-54200F40E7F8}"/>
              </a:ext>
            </a:extLst>
          </p:cNvPr>
          <p:cNvSpPr/>
          <p:nvPr/>
        </p:nvSpPr>
        <p:spPr>
          <a:xfrm>
            <a:off x="3551057" y="4810595"/>
            <a:ext cx="1396018" cy="5067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detail.jsp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A8FD23-DAD3-4CCF-88CE-BA3C40AF0B2B}"/>
              </a:ext>
            </a:extLst>
          </p:cNvPr>
          <p:cNvSpPr/>
          <p:nvPr/>
        </p:nvSpPr>
        <p:spPr>
          <a:xfrm>
            <a:off x="3551057" y="5378735"/>
            <a:ext cx="1396017" cy="406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52FA57-2515-4F4E-B1B0-3CC8F1152CCF}"/>
              </a:ext>
            </a:extLst>
          </p:cNvPr>
          <p:cNvSpPr/>
          <p:nvPr/>
        </p:nvSpPr>
        <p:spPr>
          <a:xfrm>
            <a:off x="5031410" y="3699288"/>
            <a:ext cx="1396017" cy="4068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rfail.jsp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EFCFD7-5147-4283-8838-61FFA5E0955D}"/>
              </a:ext>
            </a:extLst>
          </p:cNvPr>
          <p:cNvSpPr/>
          <p:nvPr/>
        </p:nvSpPr>
        <p:spPr>
          <a:xfrm>
            <a:off x="5065075" y="4189236"/>
            <a:ext cx="1396017" cy="5274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rfail.jsp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0E53A8-2352-40D8-A2CA-7ABCC7A60226}"/>
              </a:ext>
            </a:extLst>
          </p:cNvPr>
          <p:cNvSpPr/>
          <p:nvPr/>
        </p:nvSpPr>
        <p:spPr>
          <a:xfrm>
            <a:off x="5031411" y="4791349"/>
            <a:ext cx="1396017" cy="4908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rok.jsp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7B6B5-457A-45BD-B675-2EF77A193401}"/>
              </a:ext>
            </a:extLst>
          </p:cNvPr>
          <p:cNvSpPr/>
          <p:nvPr/>
        </p:nvSpPr>
        <p:spPr>
          <a:xfrm>
            <a:off x="5040288" y="5336755"/>
            <a:ext cx="1396017" cy="4908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update.jsp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6A98F7-DB23-43AC-A9A9-62C2F3C065C6}"/>
              </a:ext>
            </a:extLst>
          </p:cNvPr>
          <p:cNvSpPr/>
          <p:nvPr/>
        </p:nvSpPr>
        <p:spPr>
          <a:xfrm>
            <a:off x="7111754" y="2823099"/>
            <a:ext cx="1275428" cy="10557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BIZ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6CF650-CF37-4E1B-AC30-8244E2748852}"/>
              </a:ext>
            </a:extLst>
          </p:cNvPr>
          <p:cNvSpPr/>
          <p:nvPr/>
        </p:nvSpPr>
        <p:spPr>
          <a:xfrm>
            <a:off x="9013054" y="2823099"/>
            <a:ext cx="1275428" cy="10557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DC1DBE-36BF-423E-B654-2C15E6FE11CC}"/>
              </a:ext>
            </a:extLst>
          </p:cNvPr>
          <p:cNvSpPr/>
          <p:nvPr/>
        </p:nvSpPr>
        <p:spPr>
          <a:xfrm>
            <a:off x="10914354" y="2823098"/>
            <a:ext cx="1077898" cy="1055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49DCD2-3D9C-4707-A419-72240A719D9C}"/>
              </a:ext>
            </a:extLst>
          </p:cNvPr>
          <p:cNvSpPr/>
          <p:nvPr/>
        </p:nvSpPr>
        <p:spPr>
          <a:xfrm>
            <a:off x="3522941" y="3707425"/>
            <a:ext cx="1396019" cy="4418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8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1AC68B-FAE1-4407-837C-56CFDBFE39EC}"/>
              </a:ext>
            </a:extLst>
          </p:cNvPr>
          <p:cNvSpPr/>
          <p:nvPr/>
        </p:nvSpPr>
        <p:spPr>
          <a:xfrm>
            <a:off x="1229903" y="118228"/>
            <a:ext cx="1784412" cy="647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3EF7F9-2A13-4E6E-BBCC-13EF9A33B67F}"/>
              </a:ext>
            </a:extLst>
          </p:cNvPr>
          <p:cNvSpPr/>
          <p:nvPr/>
        </p:nvSpPr>
        <p:spPr>
          <a:xfrm>
            <a:off x="3715650" y="2417624"/>
            <a:ext cx="1784412" cy="40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 Servlet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97A3A9-E511-4D70-A334-F36189D323A1}"/>
              </a:ext>
            </a:extLst>
          </p:cNvPr>
          <p:cNvSpPr/>
          <p:nvPr/>
        </p:nvSpPr>
        <p:spPr>
          <a:xfrm>
            <a:off x="3724525" y="3129933"/>
            <a:ext cx="1784412" cy="40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Servlet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44FFE8-DBF0-400A-A9F3-877CE3E6B1C5}"/>
              </a:ext>
            </a:extLst>
          </p:cNvPr>
          <p:cNvSpPr/>
          <p:nvPr/>
        </p:nvSpPr>
        <p:spPr>
          <a:xfrm>
            <a:off x="3724526" y="3767635"/>
            <a:ext cx="1784411" cy="4993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Add.jsp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6F302D-DB75-4EC5-A006-99B8C2DE9857}"/>
              </a:ext>
            </a:extLst>
          </p:cNvPr>
          <p:cNvSpPr/>
          <p:nvPr/>
        </p:nvSpPr>
        <p:spPr>
          <a:xfrm>
            <a:off x="4817019" y="5648181"/>
            <a:ext cx="572978" cy="5274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rfail.jsp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31B2F7-8F9B-471D-A6C8-56E668A8BE10}"/>
              </a:ext>
            </a:extLst>
          </p:cNvPr>
          <p:cNvSpPr/>
          <p:nvPr/>
        </p:nvSpPr>
        <p:spPr>
          <a:xfrm>
            <a:off x="3715650" y="5635738"/>
            <a:ext cx="572979" cy="5399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rok.jsp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1341F0-614B-4A2D-A53E-34A63EAD01AE}"/>
              </a:ext>
            </a:extLst>
          </p:cNvPr>
          <p:cNvSpPr/>
          <p:nvPr/>
        </p:nvSpPr>
        <p:spPr>
          <a:xfrm>
            <a:off x="5926182" y="4589504"/>
            <a:ext cx="1275428" cy="9178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BIZ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78BB95-37FB-4712-8530-EC4C98C85904}"/>
              </a:ext>
            </a:extLst>
          </p:cNvPr>
          <p:cNvSpPr/>
          <p:nvPr/>
        </p:nvSpPr>
        <p:spPr>
          <a:xfrm>
            <a:off x="7765680" y="4573694"/>
            <a:ext cx="1275428" cy="933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7977092-4C51-423D-B786-034EC1A10388}"/>
              </a:ext>
            </a:extLst>
          </p:cNvPr>
          <p:cNvSpPr/>
          <p:nvPr/>
        </p:nvSpPr>
        <p:spPr>
          <a:xfrm>
            <a:off x="9740280" y="4573694"/>
            <a:ext cx="1077898" cy="934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76CDD-D2A8-47E0-8A7D-1F9CDB025FC4}"/>
              </a:ext>
            </a:extLst>
          </p:cNvPr>
          <p:cNvSpPr/>
          <p:nvPr/>
        </p:nvSpPr>
        <p:spPr>
          <a:xfrm>
            <a:off x="3715650" y="1478230"/>
            <a:ext cx="1784412" cy="3363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Index.jsp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05935E-DD5F-4EA7-B70A-3A9751E56ED8}"/>
              </a:ext>
            </a:extLst>
          </p:cNvPr>
          <p:cNvCxnSpPr/>
          <p:nvPr/>
        </p:nvCxnSpPr>
        <p:spPr>
          <a:xfrm>
            <a:off x="2122109" y="1837075"/>
            <a:ext cx="0" cy="32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0F9030-2803-4F0F-AC56-461189BCE56F}"/>
              </a:ext>
            </a:extLst>
          </p:cNvPr>
          <p:cNvSpPr/>
          <p:nvPr/>
        </p:nvSpPr>
        <p:spPr>
          <a:xfrm>
            <a:off x="1447419" y="708031"/>
            <a:ext cx="1349378" cy="8145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접속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3C0635-AD71-41B7-9356-2C7F9C85F6EA}"/>
              </a:ext>
            </a:extLst>
          </p:cNvPr>
          <p:cNvSpPr/>
          <p:nvPr/>
        </p:nvSpPr>
        <p:spPr>
          <a:xfrm>
            <a:off x="1447419" y="2325805"/>
            <a:ext cx="1402309" cy="7046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Add</a:t>
            </a:r>
          </a:p>
          <a:p>
            <a:pPr algn="ctr"/>
            <a:r>
              <a:rPr lang="ko-KR" altLang="en-US" dirty="0"/>
              <a:t>선택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103773-D1C9-4423-B49E-C975EF0AC18E}"/>
              </a:ext>
            </a:extLst>
          </p:cNvPr>
          <p:cNvCxnSpPr>
            <a:cxnSpLocks/>
          </p:cNvCxnSpPr>
          <p:nvPr/>
        </p:nvCxnSpPr>
        <p:spPr>
          <a:xfrm>
            <a:off x="4599321" y="2847881"/>
            <a:ext cx="0" cy="18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F57F43C-BB2E-4213-803C-9871FB8BE245}"/>
              </a:ext>
            </a:extLst>
          </p:cNvPr>
          <p:cNvCxnSpPr>
            <a:cxnSpLocks/>
          </p:cNvCxnSpPr>
          <p:nvPr/>
        </p:nvCxnSpPr>
        <p:spPr>
          <a:xfrm>
            <a:off x="4610021" y="3536828"/>
            <a:ext cx="0" cy="19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8CB1519-8565-4BEC-9C5C-C709411CC1E2}"/>
              </a:ext>
            </a:extLst>
          </p:cNvPr>
          <p:cNvCxnSpPr>
            <a:cxnSpLocks/>
          </p:cNvCxnSpPr>
          <p:nvPr/>
        </p:nvCxnSpPr>
        <p:spPr>
          <a:xfrm flipH="1">
            <a:off x="3014315" y="1642369"/>
            <a:ext cx="607774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04B36A-48A0-4FB4-AC2B-AC79400BCCD1}"/>
              </a:ext>
            </a:extLst>
          </p:cNvPr>
          <p:cNvCxnSpPr/>
          <p:nvPr/>
        </p:nvCxnSpPr>
        <p:spPr>
          <a:xfrm flipH="1">
            <a:off x="3021146" y="3943165"/>
            <a:ext cx="60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5C5EE8-0189-40D5-9862-988856E87ECD}"/>
              </a:ext>
            </a:extLst>
          </p:cNvPr>
          <p:cNvSpPr/>
          <p:nvPr/>
        </p:nvSpPr>
        <p:spPr>
          <a:xfrm>
            <a:off x="1447420" y="4392660"/>
            <a:ext cx="1402309" cy="911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INFO</a:t>
            </a:r>
          </a:p>
          <a:p>
            <a:pPr algn="ctr"/>
            <a:r>
              <a:rPr lang="ko-KR" altLang="en-US" dirty="0"/>
              <a:t>입력 </a:t>
            </a:r>
            <a:r>
              <a:rPr lang="en-US" altLang="ko-KR" dirty="0"/>
              <a:t>(Register)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16792C-2AF4-45C7-8D5C-CFB91041EFD6}"/>
              </a:ext>
            </a:extLst>
          </p:cNvPr>
          <p:cNvCxnSpPr/>
          <p:nvPr/>
        </p:nvCxnSpPr>
        <p:spPr>
          <a:xfrm>
            <a:off x="3014315" y="2621071"/>
            <a:ext cx="60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6171686-AF87-4A50-8B20-767646586C56}"/>
              </a:ext>
            </a:extLst>
          </p:cNvPr>
          <p:cNvCxnSpPr/>
          <p:nvPr/>
        </p:nvCxnSpPr>
        <p:spPr>
          <a:xfrm>
            <a:off x="3014315" y="1095591"/>
            <a:ext cx="60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9254FC-B0D2-4799-9C51-BD131DD66F97}"/>
              </a:ext>
            </a:extLst>
          </p:cNvPr>
          <p:cNvSpPr/>
          <p:nvPr/>
        </p:nvSpPr>
        <p:spPr>
          <a:xfrm>
            <a:off x="3724525" y="851050"/>
            <a:ext cx="1775537" cy="39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Tomcat?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79CE16-D4FE-4AEB-A1E5-50126E6CE9EE}"/>
              </a:ext>
            </a:extLst>
          </p:cNvPr>
          <p:cNvCxnSpPr/>
          <p:nvPr/>
        </p:nvCxnSpPr>
        <p:spPr>
          <a:xfrm>
            <a:off x="3014315" y="4702670"/>
            <a:ext cx="60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E4D35-87B7-4CD1-B150-174B6409AC25}"/>
              </a:ext>
            </a:extLst>
          </p:cNvPr>
          <p:cNvSpPr/>
          <p:nvPr/>
        </p:nvSpPr>
        <p:spPr>
          <a:xfrm>
            <a:off x="3715650" y="4573694"/>
            <a:ext cx="1784412" cy="40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 Servlet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8745A-C153-4B0F-BAE8-3B0E533021F3}"/>
              </a:ext>
            </a:extLst>
          </p:cNvPr>
          <p:cNvSpPr/>
          <p:nvPr/>
        </p:nvSpPr>
        <p:spPr>
          <a:xfrm>
            <a:off x="3707115" y="5100424"/>
            <a:ext cx="1784412" cy="40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Servlet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D5A2BC-5C3B-4CB6-8D73-E5A3A8BE358D}"/>
              </a:ext>
            </a:extLst>
          </p:cNvPr>
          <p:cNvCxnSpPr>
            <a:cxnSpLocks/>
          </p:cNvCxnSpPr>
          <p:nvPr/>
        </p:nvCxnSpPr>
        <p:spPr>
          <a:xfrm>
            <a:off x="4599321" y="5003951"/>
            <a:ext cx="0" cy="18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1EC423-8DFD-4D44-9E38-97DE39E180CB}"/>
              </a:ext>
            </a:extLst>
          </p:cNvPr>
          <p:cNvCxnSpPr>
            <a:cxnSpLocks/>
          </p:cNvCxnSpPr>
          <p:nvPr/>
        </p:nvCxnSpPr>
        <p:spPr>
          <a:xfrm>
            <a:off x="5605107" y="5186498"/>
            <a:ext cx="32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151E1F-15D5-489D-BE19-12F38CEE801F}"/>
              </a:ext>
            </a:extLst>
          </p:cNvPr>
          <p:cNvCxnSpPr>
            <a:cxnSpLocks/>
          </p:cNvCxnSpPr>
          <p:nvPr/>
        </p:nvCxnSpPr>
        <p:spPr>
          <a:xfrm flipV="1">
            <a:off x="7201610" y="5186498"/>
            <a:ext cx="564070" cy="1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19C4CF-70FA-444E-8495-16F1F597B804}"/>
              </a:ext>
            </a:extLst>
          </p:cNvPr>
          <p:cNvCxnSpPr>
            <a:cxnSpLocks/>
          </p:cNvCxnSpPr>
          <p:nvPr/>
        </p:nvCxnSpPr>
        <p:spPr>
          <a:xfrm flipV="1">
            <a:off x="9108659" y="5098642"/>
            <a:ext cx="564070" cy="1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B4A1AC-E2FF-46E1-B11F-F896E4E0C1F5}"/>
              </a:ext>
            </a:extLst>
          </p:cNvPr>
          <p:cNvCxnSpPr/>
          <p:nvPr/>
        </p:nvCxnSpPr>
        <p:spPr>
          <a:xfrm flipH="1">
            <a:off x="9086807" y="5303871"/>
            <a:ext cx="60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82643-211E-4434-9731-F56F6CD2F313}"/>
              </a:ext>
            </a:extLst>
          </p:cNvPr>
          <p:cNvCxnSpPr>
            <a:cxnSpLocks/>
          </p:cNvCxnSpPr>
          <p:nvPr/>
        </p:nvCxnSpPr>
        <p:spPr>
          <a:xfrm flipH="1">
            <a:off x="7201610" y="5388280"/>
            <a:ext cx="424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A46399-A4AF-4E4F-BCEF-C1CDDC32E15D}"/>
              </a:ext>
            </a:extLst>
          </p:cNvPr>
          <p:cNvCxnSpPr>
            <a:cxnSpLocks/>
          </p:cNvCxnSpPr>
          <p:nvPr/>
        </p:nvCxnSpPr>
        <p:spPr>
          <a:xfrm flipH="1" flipV="1">
            <a:off x="5574900" y="5388280"/>
            <a:ext cx="322209" cy="2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4FD02A0-ED2F-46D3-9C0D-8AEAAFB8FD52}"/>
              </a:ext>
            </a:extLst>
          </p:cNvPr>
          <p:cNvCxnSpPr>
            <a:cxnSpLocks/>
          </p:cNvCxnSpPr>
          <p:nvPr/>
        </p:nvCxnSpPr>
        <p:spPr>
          <a:xfrm>
            <a:off x="4022062" y="5453191"/>
            <a:ext cx="0" cy="18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16B06B-AE17-4DED-BD35-7411FDFF218D}"/>
              </a:ext>
            </a:extLst>
          </p:cNvPr>
          <p:cNvCxnSpPr>
            <a:cxnSpLocks/>
          </p:cNvCxnSpPr>
          <p:nvPr/>
        </p:nvCxnSpPr>
        <p:spPr>
          <a:xfrm>
            <a:off x="5053335" y="5465634"/>
            <a:ext cx="0" cy="18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45CD478-0775-40C0-8406-87FFC7570723}"/>
              </a:ext>
            </a:extLst>
          </p:cNvPr>
          <p:cNvCxnSpPr/>
          <p:nvPr/>
        </p:nvCxnSpPr>
        <p:spPr>
          <a:xfrm flipH="1">
            <a:off x="3021146" y="6002785"/>
            <a:ext cx="60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45B04E-1CA6-4B29-B53F-BE105A1E7B43}"/>
              </a:ext>
            </a:extLst>
          </p:cNvPr>
          <p:cNvSpPr/>
          <p:nvPr/>
        </p:nvSpPr>
        <p:spPr>
          <a:xfrm>
            <a:off x="6187735" y="118229"/>
            <a:ext cx="5779364" cy="49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Add Workflow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43BDAE-EB7F-45FA-BD78-354F1161466B}"/>
              </a:ext>
            </a:extLst>
          </p:cNvPr>
          <p:cNvSpPr/>
          <p:nvPr/>
        </p:nvSpPr>
        <p:spPr>
          <a:xfrm>
            <a:off x="3196546" y="4468117"/>
            <a:ext cx="224901" cy="203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5BF27C8-97CB-496E-99B6-4E66408E6B5F}"/>
              </a:ext>
            </a:extLst>
          </p:cNvPr>
          <p:cNvSpPr/>
          <p:nvPr/>
        </p:nvSpPr>
        <p:spPr>
          <a:xfrm>
            <a:off x="4689251" y="4959562"/>
            <a:ext cx="224901" cy="2034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1AC68B-FAE1-4407-837C-56CFDBFE39EC}"/>
              </a:ext>
            </a:extLst>
          </p:cNvPr>
          <p:cNvSpPr/>
          <p:nvPr/>
        </p:nvSpPr>
        <p:spPr>
          <a:xfrm>
            <a:off x="1229903" y="118228"/>
            <a:ext cx="1784412" cy="6684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브라우저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3EF7F9-2A13-4E6E-BBCC-13EF9A33B67F}"/>
              </a:ext>
            </a:extLst>
          </p:cNvPr>
          <p:cNvSpPr/>
          <p:nvPr/>
        </p:nvSpPr>
        <p:spPr>
          <a:xfrm>
            <a:off x="3722245" y="1811291"/>
            <a:ext cx="1365582" cy="283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 Servlet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97A3A9-E511-4D70-A334-F36189D323A1}"/>
              </a:ext>
            </a:extLst>
          </p:cNvPr>
          <p:cNvSpPr/>
          <p:nvPr/>
        </p:nvSpPr>
        <p:spPr>
          <a:xfrm>
            <a:off x="3731120" y="2372609"/>
            <a:ext cx="1365582" cy="283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Servlet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44FFE8-DBF0-400A-A9F3-877CE3E6B1C5}"/>
              </a:ext>
            </a:extLst>
          </p:cNvPr>
          <p:cNvSpPr/>
          <p:nvPr/>
        </p:nvSpPr>
        <p:spPr>
          <a:xfrm>
            <a:off x="3757355" y="2781624"/>
            <a:ext cx="1365581" cy="3478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list.jsp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1341F0-614B-4A2D-A53E-34A63EAD01AE}"/>
              </a:ext>
            </a:extLst>
          </p:cNvPr>
          <p:cNvSpPr/>
          <p:nvPr/>
        </p:nvSpPr>
        <p:spPr>
          <a:xfrm>
            <a:off x="5896068" y="1741469"/>
            <a:ext cx="976065" cy="8162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BIZ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78BB95-37FB-4712-8530-EC4C98C85904}"/>
              </a:ext>
            </a:extLst>
          </p:cNvPr>
          <p:cNvSpPr/>
          <p:nvPr/>
        </p:nvSpPr>
        <p:spPr>
          <a:xfrm>
            <a:off x="7735566" y="1723193"/>
            <a:ext cx="976065" cy="8303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DAO</a:t>
            </a:r>
            <a:endParaRPr lang="ko-KR" altLang="en-US" sz="1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7977092-4C51-423D-B786-034EC1A10388}"/>
              </a:ext>
            </a:extLst>
          </p:cNvPr>
          <p:cNvSpPr/>
          <p:nvPr/>
        </p:nvSpPr>
        <p:spPr>
          <a:xfrm>
            <a:off x="9732018" y="1730364"/>
            <a:ext cx="824898" cy="831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76CDD-D2A8-47E0-8A7D-1F9CDB025FC4}"/>
              </a:ext>
            </a:extLst>
          </p:cNvPr>
          <p:cNvSpPr/>
          <p:nvPr/>
        </p:nvSpPr>
        <p:spPr>
          <a:xfrm>
            <a:off x="3713370" y="1308191"/>
            <a:ext cx="1365582" cy="234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Index.jsp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05935E-DD5F-4EA7-B70A-3A9751E56ED8}"/>
              </a:ext>
            </a:extLst>
          </p:cNvPr>
          <p:cNvCxnSpPr>
            <a:cxnSpLocks/>
          </p:cNvCxnSpPr>
          <p:nvPr/>
        </p:nvCxnSpPr>
        <p:spPr>
          <a:xfrm>
            <a:off x="2119829" y="1657867"/>
            <a:ext cx="0" cy="28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0F9030-2803-4F0F-AC56-461189BCE56F}"/>
              </a:ext>
            </a:extLst>
          </p:cNvPr>
          <p:cNvSpPr/>
          <p:nvPr/>
        </p:nvSpPr>
        <p:spPr>
          <a:xfrm>
            <a:off x="1227619" y="673678"/>
            <a:ext cx="1784412" cy="50280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서버 접속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3C0635-AD71-41B7-9356-2C7F9C85F6EA}"/>
              </a:ext>
            </a:extLst>
          </p:cNvPr>
          <p:cNvSpPr/>
          <p:nvPr/>
        </p:nvSpPr>
        <p:spPr>
          <a:xfrm>
            <a:off x="1227616" y="1659280"/>
            <a:ext cx="1784412" cy="62665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List</a:t>
            </a:r>
          </a:p>
          <a:p>
            <a:pPr algn="ctr"/>
            <a:r>
              <a:rPr lang="ko-KR" altLang="en-US" sz="1400" dirty="0"/>
              <a:t>선택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103773-D1C9-4423-B49E-C975EF0AC18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405036" y="2094689"/>
            <a:ext cx="8875" cy="27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F57F43C-BB2E-4213-803C-9871FB8BE2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413911" y="2656007"/>
            <a:ext cx="26235" cy="1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8CB1519-8565-4BEC-9C5C-C709411CC1E2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flipH="1">
            <a:off x="3012028" y="1425319"/>
            <a:ext cx="701342" cy="54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04B36A-48A0-4FB4-AC2B-AC79400BCCD1}"/>
              </a:ext>
            </a:extLst>
          </p:cNvPr>
          <p:cNvCxnSpPr>
            <a:cxnSpLocks/>
            <a:stCxn id="6" idx="1"/>
            <a:endCxn id="37" idx="3"/>
          </p:cNvCxnSpPr>
          <p:nvPr/>
        </p:nvCxnSpPr>
        <p:spPr>
          <a:xfrm flipH="1">
            <a:off x="3025959" y="2955528"/>
            <a:ext cx="731396" cy="13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5C5EE8-0189-40D5-9862-988856E87ECD}"/>
              </a:ext>
            </a:extLst>
          </p:cNvPr>
          <p:cNvSpPr/>
          <p:nvPr/>
        </p:nvSpPr>
        <p:spPr>
          <a:xfrm>
            <a:off x="1240449" y="2688381"/>
            <a:ext cx="1785510" cy="8103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ID </a:t>
            </a:r>
            <a:r>
              <a:rPr lang="ko-KR" altLang="en-US" sz="1400" dirty="0"/>
              <a:t>선택</a:t>
            </a:r>
            <a:r>
              <a:rPr lang="en-US" altLang="ko-KR" sz="1400" dirty="0"/>
              <a:t>(Select)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16792C-2AF4-45C7-8D5C-CFB91041EFD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20910" y="1952990"/>
            <a:ext cx="701335" cy="11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6171686-AF87-4A50-8B20-767646586C56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020909" y="811712"/>
            <a:ext cx="701337" cy="5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59254FC-B0D2-4799-9C51-BD131DD66F97}"/>
              </a:ext>
            </a:extLst>
          </p:cNvPr>
          <p:cNvSpPr/>
          <p:nvPr/>
        </p:nvSpPr>
        <p:spPr>
          <a:xfrm>
            <a:off x="3722246" y="673678"/>
            <a:ext cx="1358790" cy="27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Tomcat?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79CE16-D4FE-4AEB-A1E5-50126E6CE9EE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3025959" y="3093571"/>
            <a:ext cx="722520" cy="32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E4D35-87B7-4CD1-B150-174B6409AC25}"/>
              </a:ext>
            </a:extLst>
          </p:cNvPr>
          <p:cNvSpPr/>
          <p:nvPr/>
        </p:nvSpPr>
        <p:spPr>
          <a:xfrm>
            <a:off x="3748479" y="3279305"/>
            <a:ext cx="1365582" cy="283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 Servlet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8745A-C153-4B0F-BAE8-3B0E533021F3}"/>
              </a:ext>
            </a:extLst>
          </p:cNvPr>
          <p:cNvSpPr/>
          <p:nvPr/>
        </p:nvSpPr>
        <p:spPr>
          <a:xfrm>
            <a:off x="3739604" y="3756902"/>
            <a:ext cx="1365582" cy="283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Servlet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0D5A2BC-5C3B-4CB6-8D73-E5A3A8BE358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4422395" y="3562703"/>
            <a:ext cx="8875" cy="19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1EC423-8DFD-4D44-9E38-97DE39E180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096702" y="2149596"/>
            <a:ext cx="799366" cy="36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C151E1F-15D5-489D-BE19-12F38CEE801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872133" y="2138350"/>
            <a:ext cx="863433" cy="1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19C4CF-70FA-444E-8495-16F1F597B804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8711631" y="2138350"/>
            <a:ext cx="1020387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B4A1AC-E2FF-46E1-B11F-F896E4E0C1F5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 flipV="1">
            <a:off x="8711631" y="2138350"/>
            <a:ext cx="1020387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5182643-211E-4434-9731-F56F6CD2F313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872133" y="2138350"/>
            <a:ext cx="863433" cy="1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A46399-A4AF-4E4F-BCEF-C1CDDC32E15D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>
            <a:off x="5096702" y="2149596"/>
            <a:ext cx="799366" cy="36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45CD478-0775-40C0-8406-87FFC7570723}"/>
              </a:ext>
            </a:extLst>
          </p:cNvPr>
          <p:cNvCxnSpPr>
            <a:cxnSpLocks/>
            <a:stCxn id="77" idx="1"/>
            <a:endCxn id="154" idx="3"/>
          </p:cNvCxnSpPr>
          <p:nvPr/>
        </p:nvCxnSpPr>
        <p:spPr>
          <a:xfrm flipH="1" flipV="1">
            <a:off x="3025959" y="4228812"/>
            <a:ext cx="722621" cy="1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45B04E-1CA6-4B29-B53F-BE105A1E7B43}"/>
              </a:ext>
            </a:extLst>
          </p:cNvPr>
          <p:cNvSpPr/>
          <p:nvPr/>
        </p:nvSpPr>
        <p:spPr>
          <a:xfrm>
            <a:off x="6187735" y="118229"/>
            <a:ext cx="5779364" cy="4914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Update Workflow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43BDAE-EB7F-45FA-BD78-354F1161466B}"/>
              </a:ext>
            </a:extLst>
          </p:cNvPr>
          <p:cNvSpPr/>
          <p:nvPr/>
        </p:nvSpPr>
        <p:spPr>
          <a:xfrm>
            <a:off x="3301162" y="3257287"/>
            <a:ext cx="172113" cy="1809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5BF27C8-97CB-496E-99B6-4E66408E6B5F}"/>
              </a:ext>
            </a:extLst>
          </p:cNvPr>
          <p:cNvSpPr/>
          <p:nvPr/>
        </p:nvSpPr>
        <p:spPr>
          <a:xfrm>
            <a:off x="4488143" y="3573102"/>
            <a:ext cx="172113" cy="1416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F757958-8BA8-4DA6-B760-796B77084B15}"/>
              </a:ext>
            </a:extLst>
          </p:cNvPr>
          <p:cNvSpPr/>
          <p:nvPr/>
        </p:nvSpPr>
        <p:spPr>
          <a:xfrm>
            <a:off x="9135768" y="2208602"/>
            <a:ext cx="172113" cy="1809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870002-0D32-42B9-B39B-3BEA679638AE}"/>
              </a:ext>
            </a:extLst>
          </p:cNvPr>
          <p:cNvSpPr/>
          <p:nvPr/>
        </p:nvSpPr>
        <p:spPr>
          <a:xfrm>
            <a:off x="7175593" y="2242693"/>
            <a:ext cx="172113" cy="1809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8AC6810-CF2F-4A3A-BB77-2D7FFBD09265}"/>
              </a:ext>
            </a:extLst>
          </p:cNvPr>
          <p:cNvSpPr/>
          <p:nvPr/>
        </p:nvSpPr>
        <p:spPr>
          <a:xfrm>
            <a:off x="5448992" y="2399988"/>
            <a:ext cx="172113" cy="1809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BF8E828-8883-465F-B984-4010DC56E84A}"/>
              </a:ext>
            </a:extLst>
          </p:cNvPr>
          <p:cNvSpPr/>
          <p:nvPr/>
        </p:nvSpPr>
        <p:spPr>
          <a:xfrm>
            <a:off x="4484516" y="2603458"/>
            <a:ext cx="172113" cy="1416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A2174E2-3A29-4039-92D4-9478354FF636}"/>
              </a:ext>
            </a:extLst>
          </p:cNvPr>
          <p:cNvSpPr/>
          <p:nvPr/>
        </p:nvSpPr>
        <p:spPr>
          <a:xfrm>
            <a:off x="3290570" y="2820400"/>
            <a:ext cx="172113" cy="1809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D38259-8F6D-4C41-9A93-39BAD83B8DB1}"/>
              </a:ext>
            </a:extLst>
          </p:cNvPr>
          <p:cNvSpPr/>
          <p:nvPr/>
        </p:nvSpPr>
        <p:spPr>
          <a:xfrm>
            <a:off x="5902772" y="3426064"/>
            <a:ext cx="976065" cy="8162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BIZ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53BB8B-1943-449D-A937-6ABDF39D014A}"/>
              </a:ext>
            </a:extLst>
          </p:cNvPr>
          <p:cNvSpPr/>
          <p:nvPr/>
        </p:nvSpPr>
        <p:spPr>
          <a:xfrm>
            <a:off x="7750832" y="3341566"/>
            <a:ext cx="976065" cy="8303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DAO</a:t>
            </a:r>
            <a:endParaRPr lang="ko-KR" altLang="en-US" sz="14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7B76923-4051-4C49-ABC1-933F17E19878}"/>
              </a:ext>
            </a:extLst>
          </p:cNvPr>
          <p:cNvSpPr/>
          <p:nvPr/>
        </p:nvSpPr>
        <p:spPr>
          <a:xfrm>
            <a:off x="9732018" y="3347416"/>
            <a:ext cx="824898" cy="831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38DD5BA-810D-493A-988E-04EF75E3E0CB}"/>
              </a:ext>
            </a:extLst>
          </p:cNvPr>
          <p:cNvCxnSpPr>
            <a:cxnSpLocks/>
            <a:stCxn id="44" idx="3"/>
            <a:endCxn id="57" idx="1"/>
          </p:cNvCxnSpPr>
          <p:nvPr/>
        </p:nvCxnSpPr>
        <p:spPr>
          <a:xfrm flipV="1">
            <a:off x="5105186" y="3834191"/>
            <a:ext cx="797586" cy="6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68A5146-505F-48E7-9C0B-89D8B96A775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6878837" y="3756723"/>
            <a:ext cx="871995" cy="7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6F2A3B3-424C-4A5D-A116-16D713D28BFC}"/>
              </a:ext>
            </a:extLst>
          </p:cNvPr>
          <p:cNvCxnSpPr>
            <a:cxnSpLocks/>
            <a:stCxn id="58" idx="3"/>
            <a:endCxn id="62" idx="2"/>
          </p:cNvCxnSpPr>
          <p:nvPr/>
        </p:nvCxnSpPr>
        <p:spPr>
          <a:xfrm>
            <a:off x="8726897" y="3756723"/>
            <a:ext cx="1005121" cy="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29AFCFC-E17B-4443-A56B-858A2F895694}"/>
              </a:ext>
            </a:extLst>
          </p:cNvPr>
          <p:cNvCxnSpPr>
            <a:cxnSpLocks/>
            <a:stCxn id="62" idx="2"/>
            <a:endCxn id="58" idx="3"/>
          </p:cNvCxnSpPr>
          <p:nvPr/>
        </p:nvCxnSpPr>
        <p:spPr>
          <a:xfrm flipH="1" flipV="1">
            <a:off x="8726897" y="3756723"/>
            <a:ext cx="1005121" cy="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99D6E21-4575-4647-9F56-0E76863CD1A1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6878837" y="3756723"/>
            <a:ext cx="871995" cy="7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17D4FEF9-6823-4574-A93B-226C14701FD1}"/>
              </a:ext>
            </a:extLst>
          </p:cNvPr>
          <p:cNvSpPr/>
          <p:nvPr/>
        </p:nvSpPr>
        <p:spPr>
          <a:xfrm>
            <a:off x="9125485" y="3941910"/>
            <a:ext cx="172113" cy="18093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5D876AD-669F-43FE-9ABA-832A65B09F69}"/>
              </a:ext>
            </a:extLst>
          </p:cNvPr>
          <p:cNvSpPr/>
          <p:nvPr/>
        </p:nvSpPr>
        <p:spPr>
          <a:xfrm>
            <a:off x="7193016" y="3996515"/>
            <a:ext cx="172113" cy="18093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185DCBE-FE52-4937-ADCD-3917FE39F16C}"/>
              </a:ext>
            </a:extLst>
          </p:cNvPr>
          <p:cNvSpPr/>
          <p:nvPr/>
        </p:nvSpPr>
        <p:spPr>
          <a:xfrm>
            <a:off x="5432704" y="4118446"/>
            <a:ext cx="172113" cy="18093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B097893-C83C-4752-A7C6-1A9D831C2B04}"/>
              </a:ext>
            </a:extLst>
          </p:cNvPr>
          <p:cNvSpPr/>
          <p:nvPr/>
        </p:nvSpPr>
        <p:spPr>
          <a:xfrm>
            <a:off x="5420329" y="3659741"/>
            <a:ext cx="172113" cy="1809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FBE5F1B-D643-4ECD-9849-11B3AF982169}"/>
              </a:ext>
            </a:extLst>
          </p:cNvPr>
          <p:cNvSpPr/>
          <p:nvPr/>
        </p:nvSpPr>
        <p:spPr>
          <a:xfrm>
            <a:off x="7180131" y="3578318"/>
            <a:ext cx="172113" cy="1809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14E7D0-F886-4DC5-9917-B30A32DBB5CF}"/>
              </a:ext>
            </a:extLst>
          </p:cNvPr>
          <p:cNvSpPr/>
          <p:nvPr/>
        </p:nvSpPr>
        <p:spPr>
          <a:xfrm>
            <a:off x="9088146" y="3530974"/>
            <a:ext cx="172113" cy="1809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4EC7F4-ED8F-4D6E-BB57-508BA46959ED}"/>
              </a:ext>
            </a:extLst>
          </p:cNvPr>
          <p:cNvSpPr/>
          <p:nvPr/>
        </p:nvSpPr>
        <p:spPr>
          <a:xfrm>
            <a:off x="3748580" y="4240605"/>
            <a:ext cx="1365581" cy="264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detail.jsp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0A7518-F718-49DE-8C47-52DEDE367910}"/>
              </a:ext>
            </a:extLst>
          </p:cNvPr>
          <p:cNvCxnSpPr>
            <a:cxnSpLocks/>
            <a:stCxn id="44" idx="2"/>
            <a:endCxn id="77" idx="0"/>
          </p:cNvCxnSpPr>
          <p:nvPr/>
        </p:nvCxnSpPr>
        <p:spPr>
          <a:xfrm>
            <a:off x="4422395" y="4040300"/>
            <a:ext cx="8976" cy="20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2401671A-80BF-4B83-9074-80657F367E6F}"/>
              </a:ext>
            </a:extLst>
          </p:cNvPr>
          <p:cNvSpPr/>
          <p:nvPr/>
        </p:nvSpPr>
        <p:spPr>
          <a:xfrm>
            <a:off x="4484516" y="4097996"/>
            <a:ext cx="172113" cy="14169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48332DA-828A-4391-A059-C781D9990D7A}"/>
              </a:ext>
            </a:extLst>
          </p:cNvPr>
          <p:cNvSpPr/>
          <p:nvPr/>
        </p:nvSpPr>
        <p:spPr>
          <a:xfrm>
            <a:off x="3338490" y="4153446"/>
            <a:ext cx="172113" cy="18093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490C594-3FCB-4C3B-9F3E-DA40B357060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5105186" y="3865163"/>
            <a:ext cx="817304" cy="3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8053153-B11F-4BFE-BF28-6549C38B17AA}"/>
              </a:ext>
            </a:extLst>
          </p:cNvPr>
          <p:cNvSpPr/>
          <p:nvPr/>
        </p:nvSpPr>
        <p:spPr>
          <a:xfrm>
            <a:off x="1240449" y="3996516"/>
            <a:ext cx="1785510" cy="46459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Update</a:t>
            </a:r>
            <a:r>
              <a:rPr lang="ko-KR" altLang="en-US" sz="1400" dirty="0"/>
              <a:t>선택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95AA36-2897-47C0-B7F8-11B51E34D2F2}"/>
              </a:ext>
            </a:extLst>
          </p:cNvPr>
          <p:cNvCxnSpPr>
            <a:cxnSpLocks/>
            <a:stCxn id="154" idx="3"/>
            <a:endCxn id="158" idx="1"/>
          </p:cNvCxnSpPr>
          <p:nvPr/>
        </p:nvCxnSpPr>
        <p:spPr>
          <a:xfrm>
            <a:off x="3025959" y="4228812"/>
            <a:ext cx="705161" cy="50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03FB820-5387-430F-A09D-950A65520646}"/>
              </a:ext>
            </a:extLst>
          </p:cNvPr>
          <p:cNvSpPr/>
          <p:nvPr/>
        </p:nvSpPr>
        <p:spPr>
          <a:xfrm>
            <a:off x="3731120" y="4594943"/>
            <a:ext cx="1365582" cy="283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 Servlet</a:t>
            </a:r>
            <a:endParaRPr lang="ko-KR" altLang="en-US" sz="14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1A4EEBA-77EC-4CEA-BD5D-5B6BE74EE316}"/>
              </a:ext>
            </a:extLst>
          </p:cNvPr>
          <p:cNvSpPr/>
          <p:nvPr/>
        </p:nvSpPr>
        <p:spPr>
          <a:xfrm>
            <a:off x="3713933" y="4938938"/>
            <a:ext cx="1365582" cy="283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Servlet</a:t>
            </a:r>
            <a:endParaRPr lang="ko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FE1AA80C-F3BF-4F04-B717-7CD1A62B563D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 flipH="1">
            <a:off x="4396724" y="4878341"/>
            <a:ext cx="17187" cy="6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BBA8193-3494-455A-B4C5-2B63D61D7333}"/>
              </a:ext>
            </a:extLst>
          </p:cNvPr>
          <p:cNvSpPr/>
          <p:nvPr/>
        </p:nvSpPr>
        <p:spPr>
          <a:xfrm>
            <a:off x="3713370" y="5281439"/>
            <a:ext cx="1365581" cy="264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update.jsp</a:t>
            </a:r>
            <a:endParaRPr lang="ko-KR" altLang="en-US" sz="14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E4C1EE6-11F6-43BD-AC17-5DC97551B42B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4387849" y="5222336"/>
            <a:ext cx="8875" cy="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D589A8C-5618-425C-861F-2BBAF92A7525}"/>
              </a:ext>
            </a:extLst>
          </p:cNvPr>
          <p:cNvCxnSpPr>
            <a:cxnSpLocks/>
            <a:stCxn id="162" idx="1"/>
            <a:endCxn id="172" idx="3"/>
          </p:cNvCxnSpPr>
          <p:nvPr/>
        </p:nvCxnSpPr>
        <p:spPr>
          <a:xfrm flipH="1">
            <a:off x="3020137" y="5413717"/>
            <a:ext cx="693233" cy="1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7E7C09-F2D3-4334-9FE3-FA99D7FF7599}"/>
              </a:ext>
            </a:extLst>
          </p:cNvPr>
          <p:cNvSpPr/>
          <p:nvPr/>
        </p:nvSpPr>
        <p:spPr>
          <a:xfrm>
            <a:off x="1234627" y="5025359"/>
            <a:ext cx="1785510" cy="8103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Update</a:t>
            </a:r>
            <a:r>
              <a:rPr lang="ko-KR" altLang="en-US" sz="1400" dirty="0"/>
              <a:t>정보입력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40D8049-01EE-42EA-918D-4918C4C5E18C}"/>
              </a:ext>
            </a:extLst>
          </p:cNvPr>
          <p:cNvSpPr/>
          <p:nvPr/>
        </p:nvSpPr>
        <p:spPr>
          <a:xfrm>
            <a:off x="3731120" y="5636851"/>
            <a:ext cx="1365582" cy="283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 Servlet</a:t>
            </a:r>
            <a:endParaRPr lang="ko-KR" altLang="en-US" sz="14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5A93490-835B-47C5-AA8A-7DA6163AA130}"/>
              </a:ext>
            </a:extLst>
          </p:cNvPr>
          <p:cNvSpPr/>
          <p:nvPr/>
        </p:nvSpPr>
        <p:spPr>
          <a:xfrm>
            <a:off x="3696182" y="6019043"/>
            <a:ext cx="1365582" cy="2833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Servlet</a:t>
            </a:r>
            <a:endParaRPr lang="ko-KR" altLang="en-US" sz="1400" dirty="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D3153493-71AA-4D50-89A1-D5ECF9F62617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 flipH="1">
            <a:off x="4378973" y="5920249"/>
            <a:ext cx="34938" cy="9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A02AF1D-9F11-4CCE-8C7F-47B7E433D7D0}"/>
              </a:ext>
            </a:extLst>
          </p:cNvPr>
          <p:cNvSpPr/>
          <p:nvPr/>
        </p:nvSpPr>
        <p:spPr>
          <a:xfrm>
            <a:off x="3665919" y="6498605"/>
            <a:ext cx="961875" cy="1959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detail.jsp</a:t>
            </a:r>
            <a:endParaRPr lang="ko-KR" altLang="en-US" sz="14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FFC1768-6BB4-4173-8CD6-73718B44D6EC}"/>
              </a:ext>
            </a:extLst>
          </p:cNvPr>
          <p:cNvCxnSpPr>
            <a:cxnSpLocks/>
            <a:stCxn id="189" idx="2"/>
            <a:endCxn id="191" idx="0"/>
          </p:cNvCxnSpPr>
          <p:nvPr/>
        </p:nvCxnSpPr>
        <p:spPr>
          <a:xfrm flipH="1">
            <a:off x="4146857" y="6302441"/>
            <a:ext cx="232116" cy="19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483549FF-D0CC-40DF-8B31-FA076CDD0BEC}"/>
              </a:ext>
            </a:extLst>
          </p:cNvPr>
          <p:cNvCxnSpPr>
            <a:cxnSpLocks/>
            <a:stCxn id="172" idx="3"/>
            <a:endCxn id="188" idx="1"/>
          </p:cNvCxnSpPr>
          <p:nvPr/>
        </p:nvCxnSpPr>
        <p:spPr>
          <a:xfrm>
            <a:off x="3020137" y="5430549"/>
            <a:ext cx="710983" cy="34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타원 196">
            <a:extLst>
              <a:ext uri="{FF2B5EF4-FFF2-40B4-BE49-F238E27FC236}">
                <a16:creationId xmlns:a16="http://schemas.microsoft.com/office/drawing/2014/main" id="{04CD243E-EC6E-4197-979B-6398F183FA1B}"/>
              </a:ext>
            </a:extLst>
          </p:cNvPr>
          <p:cNvSpPr/>
          <p:nvPr/>
        </p:nvSpPr>
        <p:spPr>
          <a:xfrm>
            <a:off x="3239532" y="5566496"/>
            <a:ext cx="169880" cy="2149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C9872BE-1084-49AD-866D-E1F77DD80167}"/>
              </a:ext>
            </a:extLst>
          </p:cNvPr>
          <p:cNvSpPr/>
          <p:nvPr/>
        </p:nvSpPr>
        <p:spPr>
          <a:xfrm>
            <a:off x="4479668" y="5822879"/>
            <a:ext cx="172113" cy="180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D7B156-2E3C-4AB8-A37B-7AA1D2FB1D79}"/>
              </a:ext>
            </a:extLst>
          </p:cNvPr>
          <p:cNvSpPr/>
          <p:nvPr/>
        </p:nvSpPr>
        <p:spPr>
          <a:xfrm>
            <a:off x="5869837" y="5456003"/>
            <a:ext cx="976065" cy="8162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BIZ</a:t>
            </a:r>
            <a:endParaRPr lang="ko-KR" altLang="en-US" sz="1400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ACBF9AA-F34C-4BD7-AC83-40F3868A9CEF}"/>
              </a:ext>
            </a:extLst>
          </p:cNvPr>
          <p:cNvSpPr/>
          <p:nvPr/>
        </p:nvSpPr>
        <p:spPr>
          <a:xfrm>
            <a:off x="7717897" y="5371505"/>
            <a:ext cx="976065" cy="8303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DAO</a:t>
            </a:r>
            <a:endParaRPr lang="ko-KR" altLang="en-US" sz="140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FFD10DCD-3C9A-453A-B760-C0608A50EB04}"/>
              </a:ext>
            </a:extLst>
          </p:cNvPr>
          <p:cNvSpPr/>
          <p:nvPr/>
        </p:nvSpPr>
        <p:spPr>
          <a:xfrm>
            <a:off x="9699083" y="5377355"/>
            <a:ext cx="824898" cy="831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3D175E3-8087-42D5-8B6F-1141F260942A}"/>
              </a:ext>
            </a:extLst>
          </p:cNvPr>
          <p:cNvCxnSpPr>
            <a:cxnSpLocks/>
            <a:stCxn id="199" idx="3"/>
            <a:endCxn id="200" idx="1"/>
          </p:cNvCxnSpPr>
          <p:nvPr/>
        </p:nvCxnSpPr>
        <p:spPr>
          <a:xfrm flipV="1">
            <a:off x="6845902" y="5786662"/>
            <a:ext cx="871995" cy="7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67DD4341-AE1D-44A7-9C78-2964D2ADB6F4}"/>
              </a:ext>
            </a:extLst>
          </p:cNvPr>
          <p:cNvCxnSpPr>
            <a:cxnSpLocks/>
            <a:stCxn id="200" idx="3"/>
            <a:endCxn id="201" idx="2"/>
          </p:cNvCxnSpPr>
          <p:nvPr/>
        </p:nvCxnSpPr>
        <p:spPr>
          <a:xfrm>
            <a:off x="8693962" y="5786662"/>
            <a:ext cx="1005121" cy="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02148BD-D1B6-4173-BA20-10DDEF9CB4E8}"/>
              </a:ext>
            </a:extLst>
          </p:cNvPr>
          <p:cNvCxnSpPr>
            <a:cxnSpLocks/>
          </p:cNvCxnSpPr>
          <p:nvPr/>
        </p:nvCxnSpPr>
        <p:spPr>
          <a:xfrm flipH="1" flipV="1">
            <a:off x="7955522" y="6095874"/>
            <a:ext cx="1005121" cy="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1574A216-0C15-4FFC-BB1C-68846A369ABA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>
            <a:off x="6845902" y="5786662"/>
            <a:ext cx="871995" cy="7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>
            <a:extLst>
              <a:ext uri="{FF2B5EF4-FFF2-40B4-BE49-F238E27FC236}">
                <a16:creationId xmlns:a16="http://schemas.microsoft.com/office/drawing/2014/main" id="{E4B75535-43BB-4E93-85AD-DACD932CB077}"/>
              </a:ext>
            </a:extLst>
          </p:cNvPr>
          <p:cNvSpPr/>
          <p:nvPr/>
        </p:nvSpPr>
        <p:spPr>
          <a:xfrm>
            <a:off x="9055211" y="5942293"/>
            <a:ext cx="172113" cy="180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B93196D-0BD5-4291-B06F-1197D6FF2160}"/>
              </a:ext>
            </a:extLst>
          </p:cNvPr>
          <p:cNvSpPr/>
          <p:nvPr/>
        </p:nvSpPr>
        <p:spPr>
          <a:xfrm>
            <a:off x="7169324" y="5914940"/>
            <a:ext cx="172113" cy="180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0D4A25A8-45AD-4A8B-B472-B16856E39B33}"/>
              </a:ext>
            </a:extLst>
          </p:cNvPr>
          <p:cNvSpPr/>
          <p:nvPr/>
        </p:nvSpPr>
        <p:spPr>
          <a:xfrm>
            <a:off x="7147196" y="5608257"/>
            <a:ext cx="172113" cy="180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B311DD6-8045-446E-91EC-386A3FC46E7C}"/>
              </a:ext>
            </a:extLst>
          </p:cNvPr>
          <p:cNvSpPr/>
          <p:nvPr/>
        </p:nvSpPr>
        <p:spPr>
          <a:xfrm>
            <a:off x="9055211" y="5560913"/>
            <a:ext cx="172113" cy="180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B5F693FC-551F-4F07-BD3C-1B0332F3880D}"/>
              </a:ext>
            </a:extLst>
          </p:cNvPr>
          <p:cNvCxnSpPr>
            <a:cxnSpLocks/>
            <a:stCxn id="199" idx="1"/>
            <a:endCxn id="189" idx="3"/>
          </p:cNvCxnSpPr>
          <p:nvPr/>
        </p:nvCxnSpPr>
        <p:spPr>
          <a:xfrm flipH="1">
            <a:off x="5061764" y="5864130"/>
            <a:ext cx="808073" cy="29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8EEA622A-077B-43B6-89D0-8DB997BB4507}"/>
              </a:ext>
            </a:extLst>
          </p:cNvPr>
          <p:cNvCxnSpPr>
            <a:cxnSpLocks/>
            <a:stCxn id="189" idx="3"/>
            <a:endCxn id="199" idx="1"/>
          </p:cNvCxnSpPr>
          <p:nvPr/>
        </p:nvCxnSpPr>
        <p:spPr>
          <a:xfrm flipV="1">
            <a:off x="5061764" y="5864130"/>
            <a:ext cx="808073" cy="29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>
            <a:extLst>
              <a:ext uri="{FF2B5EF4-FFF2-40B4-BE49-F238E27FC236}">
                <a16:creationId xmlns:a16="http://schemas.microsoft.com/office/drawing/2014/main" id="{6DCE6D74-29F6-4EAD-9C15-334AF04F7841}"/>
              </a:ext>
            </a:extLst>
          </p:cNvPr>
          <p:cNvSpPr/>
          <p:nvPr/>
        </p:nvSpPr>
        <p:spPr>
          <a:xfrm>
            <a:off x="5313043" y="5881453"/>
            <a:ext cx="172113" cy="180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434CB5B-EE41-43C0-A9A7-9D0DC047518F}"/>
              </a:ext>
            </a:extLst>
          </p:cNvPr>
          <p:cNvSpPr/>
          <p:nvPr/>
        </p:nvSpPr>
        <p:spPr>
          <a:xfrm>
            <a:off x="5326135" y="6120906"/>
            <a:ext cx="172113" cy="180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455706-5DBA-42C2-B927-89EE04A08B25}"/>
              </a:ext>
            </a:extLst>
          </p:cNvPr>
          <p:cNvCxnSpPr>
            <a:cxnSpLocks/>
            <a:stCxn id="191" idx="1"/>
            <a:endCxn id="254" idx="3"/>
          </p:cNvCxnSpPr>
          <p:nvPr/>
        </p:nvCxnSpPr>
        <p:spPr>
          <a:xfrm flipH="1" flipV="1">
            <a:off x="3015527" y="6360039"/>
            <a:ext cx="650392" cy="2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5DCE3F9A-C653-43D0-BA8E-00F370482CEB}"/>
              </a:ext>
            </a:extLst>
          </p:cNvPr>
          <p:cNvSpPr/>
          <p:nvPr/>
        </p:nvSpPr>
        <p:spPr>
          <a:xfrm>
            <a:off x="4353116" y="6345275"/>
            <a:ext cx="150105" cy="1245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B621598-BA03-4E47-8907-160006AC90BC}"/>
              </a:ext>
            </a:extLst>
          </p:cNvPr>
          <p:cNvSpPr/>
          <p:nvPr/>
        </p:nvSpPr>
        <p:spPr>
          <a:xfrm>
            <a:off x="3237083" y="6495986"/>
            <a:ext cx="172113" cy="1809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D564F00-49EC-471D-8439-B70F14952F46}"/>
              </a:ext>
            </a:extLst>
          </p:cNvPr>
          <p:cNvSpPr/>
          <p:nvPr/>
        </p:nvSpPr>
        <p:spPr>
          <a:xfrm>
            <a:off x="1233850" y="6152264"/>
            <a:ext cx="1781677" cy="4155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Detail </a:t>
            </a:r>
            <a:r>
              <a:rPr lang="ko-KR" altLang="en-US" sz="1400" dirty="0"/>
              <a:t>화면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D14509C-9BA5-432A-AFC1-9DB1DAA3D787}"/>
              </a:ext>
            </a:extLst>
          </p:cNvPr>
          <p:cNvSpPr/>
          <p:nvPr/>
        </p:nvSpPr>
        <p:spPr>
          <a:xfrm>
            <a:off x="4714319" y="6498397"/>
            <a:ext cx="1436769" cy="196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Rfail.jsp</a:t>
            </a:r>
            <a:endParaRPr lang="ko-KR" altLang="en-US" sz="1200" dirty="0"/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A5A393C9-39C1-47F7-AD5B-2E4200E29C36}"/>
              </a:ext>
            </a:extLst>
          </p:cNvPr>
          <p:cNvCxnSpPr>
            <a:cxnSpLocks/>
            <a:stCxn id="189" idx="2"/>
            <a:endCxn id="264" idx="0"/>
          </p:cNvCxnSpPr>
          <p:nvPr/>
        </p:nvCxnSpPr>
        <p:spPr>
          <a:xfrm>
            <a:off x="4378973" y="6302441"/>
            <a:ext cx="1053731" cy="19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0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140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m2041</dc:creator>
  <cp:lastModifiedBy>m2041</cp:lastModifiedBy>
  <cp:revision>16</cp:revision>
  <dcterms:created xsi:type="dcterms:W3CDTF">2019-06-29T02:05:27Z</dcterms:created>
  <dcterms:modified xsi:type="dcterms:W3CDTF">2019-06-29T06:14:48Z</dcterms:modified>
</cp:coreProperties>
</file>