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E589-9C7E-4273-84F3-DF115BF0C6E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39D-474F-4239-867F-C666ED8D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541" y="83890"/>
            <a:ext cx="9968917" cy="90268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Recommend Budget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87E7-79A6-412D-8C6C-8FACFA5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3609" y="1000021"/>
            <a:ext cx="3064779" cy="439556"/>
          </a:xfrm>
        </p:spPr>
        <p:txBody>
          <a:bodyPr/>
          <a:lstStyle/>
          <a:p>
            <a:r>
              <a:rPr lang="en-US" dirty="0"/>
              <a:t>Project by Van Luong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D9CAC-4CBA-4AAA-8C9A-534FAE9EA532}"/>
              </a:ext>
            </a:extLst>
          </p:cNvPr>
          <p:cNvSpPr/>
          <p:nvPr/>
        </p:nvSpPr>
        <p:spPr>
          <a:xfrm>
            <a:off x="1748587" y="1610263"/>
            <a:ext cx="8694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“Professional suggested budgeting made easy for you!”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7F0C7-8EFD-4AB1-B698-C5E87B2B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3" y="3363167"/>
            <a:ext cx="4421193" cy="3093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10FD6-48EE-469B-B90F-7B733318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" y="2374122"/>
            <a:ext cx="3522002" cy="347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C160B-60F2-47E1-B0A3-CE7E8BCE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11" y="2687216"/>
            <a:ext cx="3809252" cy="40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4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Recommend Budget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Budget Calculator</dc:title>
  <dc:creator>Van Luong</dc:creator>
  <cp:lastModifiedBy>Van Luong</cp:lastModifiedBy>
  <cp:revision>2</cp:revision>
  <dcterms:created xsi:type="dcterms:W3CDTF">2020-07-14T06:02:01Z</dcterms:created>
  <dcterms:modified xsi:type="dcterms:W3CDTF">2020-07-14T06:19:38Z</dcterms:modified>
</cp:coreProperties>
</file>