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589-9C7E-4273-84F3-DF115BF0C6E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u-is/Budge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me.com/blog/the-ultimate-guide-to-the-503020-budget/" TargetMode="External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su-is/Recommended-Budget-Calculator" TargetMode="External"/><Relationship Id="rId4" Type="http://schemas.openxmlformats.org/officeDocument/2006/relationships/hyperlink" Target="https://github.com/ksu-is/Budge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39D-474F-4239-867F-C666ED8D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182"/>
            <a:ext cx="9144000" cy="345765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Recommend 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87E7-79A6-412D-8C6C-8FACFA5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6235"/>
            <a:ext cx="9144000" cy="1655762"/>
          </a:xfrm>
        </p:spPr>
        <p:txBody>
          <a:bodyPr/>
          <a:lstStyle/>
          <a:p>
            <a:r>
              <a:rPr lang="en-US" dirty="0"/>
              <a:t>Project by Van Luong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FE4F2-5E3E-4FC4-ABF6-05EFA0947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371" b="12747"/>
          <a:stretch/>
        </p:blipFill>
        <p:spPr>
          <a:xfrm>
            <a:off x="3695268" y="1468581"/>
            <a:ext cx="4801464" cy="19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59F-CCCE-4F70-BF37-09F3128D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19" y="80440"/>
            <a:ext cx="2491094" cy="980859"/>
          </a:xfrm>
        </p:spPr>
        <p:txBody>
          <a:bodyPr/>
          <a:lstStyle/>
          <a:p>
            <a:r>
              <a:rPr lang="en-US" b="1" u="sng" dirty="0"/>
              <a:t>Tag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840C-E20C-4AAA-A0A0-BFA150FF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44" y="1001126"/>
            <a:ext cx="4659710" cy="1099127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“Professional suggested budgeting made easy for you!”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475A1-6B8E-4537-AA85-877C93B7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3920059"/>
            <a:ext cx="69532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4BD8F-87E9-4B80-9505-723B7B71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4093530"/>
            <a:ext cx="2309091" cy="268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E415-1DC0-4573-8AB3-06D4C5B6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5" y="2048993"/>
            <a:ext cx="4911869" cy="1969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05F45-FEF5-49E9-B42A-24C92D662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127" y="185306"/>
            <a:ext cx="2377498" cy="3664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2DDAD-0197-436B-B4AA-DF6E6057D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905" y="4093529"/>
            <a:ext cx="2684030" cy="268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C38BD-5A50-40BC-9FB2-E847D36D7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375" y="185306"/>
            <a:ext cx="4462156" cy="36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954-42FD-4734-8C89-87D06511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Chime Recommended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6566-6E35-4D66-BEDB-2A2F16EA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1945" cy="4861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Percentage-based budget</a:t>
            </a:r>
          </a:p>
          <a:p>
            <a:pPr lvl="1"/>
            <a:r>
              <a:rPr lang="en-US" dirty="0"/>
              <a:t>divides up your earnings into percentages that go toward your expenses, savings, debt, and other categories</a:t>
            </a:r>
          </a:p>
          <a:p>
            <a:r>
              <a:rPr lang="en-US" dirty="0"/>
              <a:t>One of the most common percentage-based budgets is 50/30/20 Rule</a:t>
            </a:r>
          </a:p>
          <a:p>
            <a:pPr lvl="1"/>
            <a:r>
              <a:rPr lang="en-US" dirty="0"/>
              <a:t>50% Needs</a:t>
            </a:r>
          </a:p>
          <a:p>
            <a:pPr lvl="1"/>
            <a:r>
              <a:rPr lang="en-US" dirty="0"/>
              <a:t>30% Wants</a:t>
            </a:r>
          </a:p>
          <a:p>
            <a:pPr lvl="1"/>
            <a:r>
              <a:rPr lang="en-US" dirty="0"/>
              <a:t>20% Savings</a:t>
            </a:r>
          </a:p>
          <a:p>
            <a:r>
              <a:rPr lang="en-US" dirty="0"/>
              <a:t>Based on that rule, we will divide that farther</a:t>
            </a:r>
          </a:p>
          <a:p>
            <a:r>
              <a:rPr lang="en-US" dirty="0"/>
              <a:t>Used this website for idea of project</a:t>
            </a:r>
          </a:p>
          <a:p>
            <a:pPr lvl="1"/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6011E-4984-4D6A-845F-AE0FD36F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61" y="1690688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C30-E8E3-486B-8718-9DB9F617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Recommended Budget Category Percentages from Chime</a:t>
            </a:r>
            <a:endParaRPr lang="en-US" u="sng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3EECB-2C67-43D0-A4FF-D065BAC5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3" y="1690688"/>
            <a:ext cx="7007773" cy="495934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F249A-4B77-4D30-A7CE-759BA1F5A4E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3616354" cy="477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this break down of each category in the project</a:t>
            </a:r>
          </a:p>
          <a:p>
            <a:r>
              <a:rPr lang="en-US" dirty="0"/>
              <a:t>Standard budget percentages if you want to have enough money for your needs and wants</a:t>
            </a:r>
          </a:p>
          <a:p>
            <a:r>
              <a:rPr lang="en-US" dirty="0"/>
              <a:t>We will program the calculations for each percentages listed</a:t>
            </a:r>
          </a:p>
          <a:p>
            <a:r>
              <a:rPr lang="en-US" dirty="0"/>
              <a:t>After finding percentages, will be easier to allocate expenses</a:t>
            </a:r>
          </a:p>
        </p:txBody>
      </p:sp>
    </p:spTree>
    <p:extLst>
      <p:ext uri="{BB962C8B-B14F-4D97-AF65-F5344CB8AC3E}">
        <p14:creationId xmlns:p14="http://schemas.microsoft.com/office/powerpoint/2010/main" val="23039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BB1-B627-4D6F-998A-3453F1F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16"/>
            <a:ext cx="10515600" cy="1325563"/>
          </a:xfrm>
        </p:spPr>
        <p:txBody>
          <a:bodyPr/>
          <a:lstStyle/>
          <a:p>
            <a:r>
              <a:rPr lang="en-US" b="1" u="sng" dirty="0"/>
              <a:t>Python 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7521-C8CC-475F-8F30-64E94396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2987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an insert income option for input</a:t>
            </a:r>
          </a:p>
          <a:p>
            <a:r>
              <a:rPr lang="en-US" dirty="0"/>
              <a:t>Automatically calculates each of the Basic Recommended Budget Category Percentages from Chime</a:t>
            </a:r>
          </a:p>
          <a:p>
            <a:r>
              <a:rPr lang="en-US" dirty="0"/>
              <a:t>Needs to be in money for format</a:t>
            </a:r>
          </a:p>
          <a:p>
            <a:r>
              <a:rPr lang="en-US" dirty="0"/>
              <a:t>Needs to round to the nearest cent</a:t>
            </a:r>
          </a:p>
          <a:p>
            <a:r>
              <a:rPr lang="en-US" dirty="0"/>
              <a:t>Option to quit and exit program</a:t>
            </a:r>
          </a:p>
          <a:p>
            <a:r>
              <a:rPr lang="en-US" dirty="0"/>
              <a:t>Have a select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FAAE5-C4AB-47CB-BE32-817C0CAE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9829"/>
            <a:ext cx="10215418" cy="23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EA59-87FD-44DD-B3E1-2B1381F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Program Flowchart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41A4F5-5325-4A90-BD0C-E140E77E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9" y="1394690"/>
            <a:ext cx="11360726" cy="5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02F-A771-4095-9479-46124043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3CF-C4A1-4150-8D6B-6EC4D6EC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some code from Katie </a:t>
            </a:r>
            <a:r>
              <a:rPr lang="en-US" dirty="0" err="1"/>
              <a:t>Musso</a:t>
            </a:r>
            <a:r>
              <a:rPr lang="en-US" dirty="0"/>
              <a:t> Budgeting project on KSU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https://github.com/ksu-is/Budgeting</a:t>
            </a:r>
            <a:endParaRPr lang="en-US" dirty="0"/>
          </a:p>
          <a:p>
            <a:r>
              <a:rPr lang="en-US" dirty="0"/>
              <a:t>Had same idea and needs for code</a:t>
            </a:r>
          </a:p>
          <a:p>
            <a:r>
              <a:rPr lang="en-US" dirty="0"/>
              <a:t>Need make own calculation</a:t>
            </a:r>
          </a:p>
          <a:p>
            <a:r>
              <a:rPr lang="en-US" dirty="0"/>
              <a:t>Need to remove and add functions</a:t>
            </a:r>
          </a:p>
          <a:p>
            <a:r>
              <a:rPr lang="en-US" dirty="0"/>
              <a:t>Like the quit and introduction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DB6F-AF7F-42E9-BFEA-C19FC7E3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" y="78509"/>
            <a:ext cx="5837861" cy="1505962"/>
          </a:xfrm>
        </p:spPr>
        <p:txBody>
          <a:bodyPr/>
          <a:lstStyle/>
          <a:p>
            <a:r>
              <a:rPr lang="en-US" b="1" u="sng" dirty="0"/>
              <a:t>My Program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170F-4A90-4B19-8CCE-DF718D9D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50EFB-1E17-4206-9FF2-B0E592C1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9" y="1326996"/>
            <a:ext cx="5523826" cy="5452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4FC48-4786-42FD-B122-BD7F85CE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78509"/>
            <a:ext cx="6271970" cy="67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3E6D-DF95-40A4-8B3E-5B7E011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CD9-553A-4BF5-83B1-97FF3116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  <a:p>
            <a:r>
              <a:rPr lang="en-US" dirty="0">
                <a:hlinkClick r:id="rId3"/>
              </a:rPr>
              <a:t>https://www.chime.com/blog/the-ultimate-guide-to-the-503020-budget/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https://github.com/ksu-is/Budgeting</a:t>
            </a:r>
            <a:endParaRPr lang="en-US" dirty="0"/>
          </a:p>
          <a:p>
            <a:r>
              <a:rPr lang="en-US" dirty="0">
                <a:hlinkClick r:id="rId5"/>
              </a:rPr>
              <a:t>https://github.com/ksu-is/Recommended-Budget-Calculator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320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Recommend     Calculator</vt:lpstr>
      <vt:lpstr>Tag Line</vt:lpstr>
      <vt:lpstr>Chime Recommended Budget</vt:lpstr>
      <vt:lpstr>Basic Recommended Budget Category Percentages from Chime</vt:lpstr>
      <vt:lpstr>Python Project Planning</vt:lpstr>
      <vt:lpstr>Program Flowchart</vt:lpstr>
      <vt:lpstr>Related Python Code</vt:lpstr>
      <vt:lpstr>My Program Screenshots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Budget Calculator</dc:title>
  <dc:creator>Van Luong</dc:creator>
  <cp:lastModifiedBy>Van Luong</cp:lastModifiedBy>
  <cp:revision>16</cp:revision>
  <dcterms:created xsi:type="dcterms:W3CDTF">2020-07-14T02:20:11Z</dcterms:created>
  <dcterms:modified xsi:type="dcterms:W3CDTF">2020-07-14T06:39:22Z</dcterms:modified>
</cp:coreProperties>
</file>