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4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4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0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E589-9C7E-4273-84F3-DF115BF0C6E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16E6-4152-41DA-9E32-14E6BA56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5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hime.com/blog/recommended-budget-category-percentages/#:~:text=Start%20with%20the%20Basics,Here's%20how%20this%20would%20look.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u-is/Budget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me.com/blog/the-ultimate-guide-to-the-503020-budget/" TargetMode="External"/><Relationship Id="rId2" Type="http://schemas.openxmlformats.org/officeDocument/2006/relationships/hyperlink" Target="https://www.chime.com/blog/recommended-budget-category-percentages/#:~:text=Start%20with%20the%20Basics,Here's%20how%20this%20would%20look.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su-is/Recommended-Budget-Calculator" TargetMode="External"/><Relationship Id="rId4" Type="http://schemas.openxmlformats.org/officeDocument/2006/relationships/hyperlink" Target="https://github.com/ksu-is/Budge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F39D-474F-4239-867F-C666ED8DE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541" y="83890"/>
            <a:ext cx="9968917" cy="90268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Recommend Budget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E87E7-79A6-412D-8C6C-8FACFA5A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3609" y="1000021"/>
            <a:ext cx="3064779" cy="439556"/>
          </a:xfrm>
        </p:spPr>
        <p:txBody>
          <a:bodyPr/>
          <a:lstStyle/>
          <a:p>
            <a:r>
              <a:rPr lang="en-US" dirty="0"/>
              <a:t>Project by Van Luong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D9CAC-4CBA-4AAA-8C9A-534FAE9EA532}"/>
              </a:ext>
            </a:extLst>
          </p:cNvPr>
          <p:cNvSpPr/>
          <p:nvPr/>
        </p:nvSpPr>
        <p:spPr>
          <a:xfrm>
            <a:off x="1748587" y="1610263"/>
            <a:ext cx="8694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“Professional suggested budgeting made easy for you!”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7F0C7-8EFD-4AB1-B698-C5E87B2B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73" y="3363167"/>
            <a:ext cx="4421193" cy="3093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C160B-60F2-47E1-B0A3-CE7E8BCEC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911" y="2687216"/>
            <a:ext cx="3809252" cy="4086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215F1C-F9B6-40E7-81C2-14960F370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9" y="2133483"/>
            <a:ext cx="3557456" cy="40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F954-42FD-4734-8C89-87D06511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Chime Recommended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6566-6E35-4D66-BEDB-2A2F16EA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1945" cy="48615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Percentage-based budget</a:t>
            </a:r>
          </a:p>
          <a:p>
            <a:pPr lvl="1"/>
            <a:r>
              <a:rPr lang="en-US" dirty="0"/>
              <a:t>divides up your earnings into percentages that go toward your expenses, savings, debt, and other categories</a:t>
            </a:r>
          </a:p>
          <a:p>
            <a:r>
              <a:rPr lang="en-US" dirty="0"/>
              <a:t>One of the most common percentage-based budgets is 50/30/20 Rule</a:t>
            </a:r>
          </a:p>
          <a:p>
            <a:pPr lvl="1"/>
            <a:r>
              <a:rPr lang="en-US" dirty="0"/>
              <a:t>50% Needs</a:t>
            </a:r>
          </a:p>
          <a:p>
            <a:pPr lvl="1"/>
            <a:r>
              <a:rPr lang="en-US" dirty="0"/>
              <a:t>30% Wants</a:t>
            </a:r>
          </a:p>
          <a:p>
            <a:pPr lvl="1"/>
            <a:r>
              <a:rPr lang="en-US" dirty="0"/>
              <a:t>20% Savings</a:t>
            </a:r>
          </a:p>
          <a:p>
            <a:r>
              <a:rPr lang="en-US" dirty="0"/>
              <a:t>Based on that rule, we will divide that farther</a:t>
            </a:r>
          </a:p>
          <a:p>
            <a:r>
              <a:rPr lang="en-US" dirty="0"/>
              <a:t>Used this website for idea of project</a:t>
            </a:r>
          </a:p>
          <a:p>
            <a:pPr lvl="1"/>
            <a:r>
              <a:rPr lang="en-US" dirty="0">
                <a:hlinkClick r:id="rId2"/>
              </a:rPr>
              <a:t>https://www.chime.com/blog/recommended-budget-category-percentages/#:~:text=Start%20with%20the%20Basics,Here's%20how%20this%20would%20look.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6011E-4984-4D6A-845F-AE0FD36F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661" y="1690688"/>
            <a:ext cx="435133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8C30-E8E3-486B-8718-9DB9F617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Basic Recommended Budget Category Percentages from Chime</a:t>
            </a:r>
            <a:endParaRPr lang="en-US" u="sng" dirty="0"/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E3EECB-2C67-43D0-A4FF-D065BAC5A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63" y="1690688"/>
            <a:ext cx="7007773" cy="4959347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FF249A-4B77-4D30-A7CE-759BA1F5A4E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3616354" cy="4776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this break down of each category in the project</a:t>
            </a:r>
          </a:p>
          <a:p>
            <a:r>
              <a:rPr lang="en-US" dirty="0"/>
              <a:t>Standard budget percentages if you want to have enough money for your needs and wants</a:t>
            </a:r>
          </a:p>
          <a:p>
            <a:r>
              <a:rPr lang="en-US" dirty="0"/>
              <a:t>We will program the calculations for each percentages listed</a:t>
            </a:r>
          </a:p>
          <a:p>
            <a:r>
              <a:rPr lang="en-US" dirty="0"/>
              <a:t>After finding percentages, will be easier to allocate expenses</a:t>
            </a:r>
          </a:p>
        </p:txBody>
      </p:sp>
    </p:spTree>
    <p:extLst>
      <p:ext uri="{BB962C8B-B14F-4D97-AF65-F5344CB8AC3E}">
        <p14:creationId xmlns:p14="http://schemas.microsoft.com/office/powerpoint/2010/main" val="230394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3BB1-B627-4D6F-998A-3453F1F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16"/>
            <a:ext cx="10515600" cy="1325563"/>
          </a:xfrm>
        </p:spPr>
        <p:txBody>
          <a:bodyPr/>
          <a:lstStyle/>
          <a:p>
            <a:r>
              <a:rPr lang="en-US" b="1" u="sng" dirty="0"/>
              <a:t>Python 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47521-C8CC-475F-8F30-64E94396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29875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Want an insert income option for input</a:t>
            </a:r>
          </a:p>
          <a:p>
            <a:r>
              <a:rPr lang="en-US" dirty="0"/>
              <a:t>Automatically calculates each of the Basic Recommended Budget Category Percentages from Chime</a:t>
            </a:r>
          </a:p>
          <a:p>
            <a:r>
              <a:rPr lang="en-US" dirty="0"/>
              <a:t>Needs to be in money for format</a:t>
            </a:r>
          </a:p>
          <a:p>
            <a:r>
              <a:rPr lang="en-US" dirty="0"/>
              <a:t>Needs to round to the nearest cent</a:t>
            </a:r>
          </a:p>
          <a:p>
            <a:r>
              <a:rPr lang="en-US" dirty="0"/>
              <a:t>Option to quit and exit program</a:t>
            </a:r>
          </a:p>
          <a:p>
            <a:r>
              <a:rPr lang="en-US" dirty="0"/>
              <a:t>Have a select menu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FAAE5-C4AB-47CB-BE32-817C0CAE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69829"/>
            <a:ext cx="10215418" cy="23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3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EA59-87FD-44DD-B3E1-2B1381FD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Program Flowchart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41A4F5-5325-4A90-BD0C-E140E77E0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19" y="1394690"/>
            <a:ext cx="11360726" cy="53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1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302F-A771-4095-9479-46124043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Related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33CF-C4A1-4150-8D6B-6EC4D6EC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some code from Katie </a:t>
            </a:r>
            <a:r>
              <a:rPr lang="en-US" dirty="0" err="1"/>
              <a:t>Musso</a:t>
            </a:r>
            <a:r>
              <a:rPr lang="en-US" dirty="0"/>
              <a:t> Budgeting project on KSU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https://github.com/ksu-is/Budgeting</a:t>
            </a:r>
            <a:endParaRPr lang="en-US" dirty="0"/>
          </a:p>
          <a:p>
            <a:r>
              <a:rPr lang="en-US" dirty="0"/>
              <a:t>Had same idea and needs for code</a:t>
            </a:r>
          </a:p>
          <a:p>
            <a:r>
              <a:rPr lang="en-US" dirty="0"/>
              <a:t>Need make own calculation</a:t>
            </a:r>
          </a:p>
          <a:p>
            <a:r>
              <a:rPr lang="en-US" dirty="0"/>
              <a:t>Need to remove and add functions</a:t>
            </a:r>
          </a:p>
          <a:p>
            <a:r>
              <a:rPr lang="en-US" dirty="0"/>
              <a:t>No money function format</a:t>
            </a:r>
          </a:p>
          <a:p>
            <a:r>
              <a:rPr lang="en-US" dirty="0"/>
              <a:t>Like the quit and introduction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2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DB6F-AF7F-42E9-BFEA-C19FC7E3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29" y="78509"/>
            <a:ext cx="5837861" cy="1505962"/>
          </a:xfrm>
        </p:spPr>
        <p:txBody>
          <a:bodyPr/>
          <a:lstStyle/>
          <a:p>
            <a:r>
              <a:rPr lang="en-US" b="1" u="sng" dirty="0"/>
              <a:t>My Program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170F-4A90-4B19-8CCE-DF718D9D1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4FC48-4786-42FD-B122-BD7F85CE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1" y="78509"/>
            <a:ext cx="6271970" cy="6728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D63743-8A80-4942-9C6A-166FE127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9" y="1195423"/>
            <a:ext cx="5533062" cy="55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3E6D-DF95-40A4-8B3E-5B7E0113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FCD9-553A-4BF5-83B1-97FF3116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https://www.chime.com/blog/recommended-budget-category-percentages/#:~:text=Start%20with%20the%20Basics,Here's%20how%20this%20would%20look.</a:t>
            </a:r>
            <a:endParaRPr lang="en-US" dirty="0"/>
          </a:p>
          <a:p>
            <a:r>
              <a:rPr lang="en-US" dirty="0">
                <a:hlinkClick r:id="rId3"/>
              </a:rPr>
              <a:t>https://www.chime.com/blog/the-ultimate-guide-to-the-503020-budget/</a:t>
            </a:r>
            <a:endParaRPr lang="en-US" dirty="0"/>
          </a:p>
          <a:p>
            <a:r>
              <a:rPr lang="en-US" dirty="0">
                <a:hlinkClick r:id="rId4"/>
              </a:rPr>
              <a:t>https://github.com/ksu-is/Budgeting</a:t>
            </a:r>
            <a:endParaRPr lang="en-US" dirty="0"/>
          </a:p>
          <a:p>
            <a:r>
              <a:rPr lang="en-US" dirty="0">
                <a:hlinkClick r:id="rId5"/>
              </a:rPr>
              <a:t>https://github.com/ksu-is/Recommended-Budget-Calculator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324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Recommend Budget Calculator</vt:lpstr>
      <vt:lpstr>Chime Recommended Budget</vt:lpstr>
      <vt:lpstr>Basic Recommended Budget Category Percentages from Chime</vt:lpstr>
      <vt:lpstr>Python Project Planning</vt:lpstr>
      <vt:lpstr>Program Flowchart</vt:lpstr>
      <vt:lpstr>Related Python Code</vt:lpstr>
      <vt:lpstr>My Program Screenshots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 Budget Calculator</dc:title>
  <dc:creator>Van Luong</dc:creator>
  <cp:lastModifiedBy>Van Luong</cp:lastModifiedBy>
  <cp:revision>18</cp:revision>
  <dcterms:created xsi:type="dcterms:W3CDTF">2020-07-14T02:20:11Z</dcterms:created>
  <dcterms:modified xsi:type="dcterms:W3CDTF">2020-07-18T18:01:04Z</dcterms:modified>
</cp:coreProperties>
</file>