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spcFirstLastPara="1" rIns="89600" wrap="square" tIns="89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" sz="42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Project Release Plan</a:t>
            </a:r>
            <a:endParaRPr b="0" i="0" sz="1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902750"/>
            <a:ext cx="82296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Name: </a:t>
            </a:r>
            <a:r>
              <a:rPr lang="en" sz="2800"/>
              <a:t>StorageMate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14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Team Members: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Justin Cheon, Ji Woo Kim, Lawrence Ngo, Michael Nguyen</a:t>
            </a:r>
            <a:endParaRPr b="0" i="0" sz="14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(PO: </a:t>
            </a:r>
            <a:r>
              <a:rPr lang="en" sz="2000"/>
              <a:t>Justin Cheon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(SM: </a:t>
            </a:r>
            <a:r>
              <a:rPr lang="en" sz="2000"/>
              <a:t>Lawrence Ngo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January 22, 2018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410875" y="-762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StorageMate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905525"/>
            <a:ext cx="82296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Strive to provide an environment where people may list and rent out extra space for others to use as storage.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To facilitate the above, we will create a web application using Django as the framework and SQLite for data storage and retrieval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" type="body"/>
          </p:nvPr>
        </p:nvSpPr>
        <p:spPr>
          <a:xfrm>
            <a:off x="391500" y="162875"/>
            <a:ext cx="8229600" cy="44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</a:rPr>
              <a:t>Sprint 1 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" sz="2600"/>
              <a:t>As a developer, I want to learn how to use Django and set up the web application</a:t>
            </a:r>
            <a:endParaRPr i="0" sz="2600" u="none" cap="none" strike="noStrike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" sz="2600"/>
              <a:t>As a developer, I want to l</a:t>
            </a:r>
            <a:r>
              <a:rPr i="0" lang="en" sz="2600" u="none" cap="none" strike="noStrike">
                <a:solidFill>
                  <a:schemeClr val="dk1"/>
                </a:solidFill>
              </a:rPr>
              <a:t>earn </a:t>
            </a:r>
            <a:r>
              <a:rPr lang="en" sz="2600"/>
              <a:t>Python, Javascript, and SQLite (Queries, Insert)</a:t>
            </a:r>
            <a:endParaRPr i="0" sz="2600" u="none" cap="none" strike="noStrike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" sz="2600"/>
              <a:t>As a developer, I want to l</a:t>
            </a:r>
            <a:r>
              <a:rPr i="0" lang="en" sz="2600" u="none" cap="none" strike="noStrike">
                <a:solidFill>
                  <a:schemeClr val="dk1"/>
                </a:solidFill>
              </a:rPr>
              <a:t>earn how to host a </a:t>
            </a:r>
            <a:r>
              <a:rPr lang="en" sz="2600"/>
              <a:t>Web App</a:t>
            </a:r>
            <a:endParaRPr i="0" sz="2600" u="none" cap="none" strike="noStrike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" sz="2600"/>
              <a:t>As a developer, I want to design a prototype framework</a:t>
            </a:r>
            <a:endParaRPr i="0" sz="26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63513" lvl="0" marL="34131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50975"/>
            <a:ext cx="82296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developer, I want to create a loading page.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would like Login Page (with user authentication)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would like a</a:t>
            </a:r>
            <a:r>
              <a:rPr lang="en" sz="2600"/>
              <a:t> 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(for navigation between pages)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 want a header to display the current directory.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1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6675" y="75675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1" type="body"/>
          </p:nvPr>
        </p:nvSpPr>
        <p:spPr>
          <a:xfrm>
            <a:off x="415675" y="75675"/>
            <a:ext cx="6591000" cy="4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 cap="none" strike="noStrike">
                <a:solidFill>
                  <a:schemeClr val="dk1"/>
                </a:solidFill>
              </a:rPr>
              <a:t>Sprint 3: 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</a:rPr>
              <a:t>As a user, I want to </a:t>
            </a:r>
            <a:r>
              <a:rPr lang="en" sz="2400"/>
              <a:t>upload a picture of my storage space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" sz="2400"/>
              <a:t>As a user, I want an easy and simple to use UI that is also aesthetically pleasing.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1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243400"/>
            <a:ext cx="82296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3200" u="none" cap="none" strike="noStrike">
                <a:solidFill>
                  <a:schemeClr val="dk1"/>
                </a:solidFill>
              </a:rPr>
              <a:t>Sprint 4 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" sz="2600"/>
              <a:t>As a developer, I want to make sure the web application is free of errors and has no bugs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Ubuntu"/>
              <a:buChar char="•"/>
            </a:pPr>
            <a:r>
              <a:rPr lang="en" sz="2600"/>
              <a:t>As a user, I want to receive notifications from people interested in my storage space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1" lvl="0" marL="34131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00" y="781875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505600" y="0"/>
            <a:ext cx="27255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400"/>
              <a:buFont typeface="Times New Roman"/>
              <a:buNone/>
            </a:pPr>
            <a:r>
              <a:rPr b="1" i="0" lang="en" sz="3200" u="none" cap="none" strike="noStrike">
                <a:solidFill>
                  <a:srgbClr val="17375E"/>
                </a:solidFill>
                <a:latin typeface="Ubuntu"/>
                <a:ea typeface="Ubuntu"/>
                <a:cs typeface="Ubuntu"/>
                <a:sym typeface="Ubuntu"/>
              </a:rPr>
              <a:t>Architecture</a:t>
            </a:r>
            <a:endParaRPr b="0" i="0" sz="4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-4350" r="4349" t="0"/>
          <a:stretch/>
        </p:blipFill>
        <p:spPr>
          <a:xfrm>
            <a:off x="2331902" y="865800"/>
            <a:ext cx="6233974" cy="39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i="0" lang="en" sz="32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Challenges/Risks 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014200"/>
            <a:ext cx="82296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800">
                <a:solidFill>
                  <a:srgbClr val="333333"/>
                </a:solidFill>
              </a:rPr>
              <a:t>1</a:t>
            </a:r>
            <a:r>
              <a:rPr b="0" i="0" lang="en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 Learning </a:t>
            </a:r>
            <a:r>
              <a:rPr lang="en" sz="2800">
                <a:solidFill>
                  <a:srgbClr val="333333"/>
                </a:solidFill>
              </a:rPr>
              <a:t>Django Framework</a:t>
            </a:r>
            <a:r>
              <a:rPr b="0" i="0" lang="en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SQL, </a:t>
            </a:r>
            <a:r>
              <a:rPr lang="en" sz="2800">
                <a:solidFill>
                  <a:srgbClr val="333333"/>
                </a:solidFill>
              </a:rPr>
              <a:t>Python, HTML</a:t>
            </a:r>
            <a:r>
              <a:rPr b="0" i="0" lang="en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CSS, and </a:t>
            </a:r>
            <a:r>
              <a:rPr lang="en" sz="2800">
                <a:solidFill>
                  <a:srgbClr val="333333"/>
                </a:solidFill>
              </a:rPr>
              <a:t>Javascript.</a:t>
            </a:r>
            <a:r>
              <a:rPr b="0" i="0" lang="en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800">
                <a:solidFill>
                  <a:srgbClr val="333333"/>
                </a:solidFill>
              </a:rPr>
              <a:t>2</a:t>
            </a:r>
            <a:r>
              <a:rPr b="0" i="0" lang="en" sz="2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 Being able to </a:t>
            </a:r>
            <a:r>
              <a:rPr lang="en" sz="2800">
                <a:solidFill>
                  <a:srgbClr val="333333"/>
                </a:solidFill>
              </a:rPr>
              <a:t>meet 3 times a week.</a:t>
            </a:r>
            <a:endParaRPr b="0" i="0" sz="2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800"/>
              <a:t>3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2800"/>
              <a:t>Git logging and branching organization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3" lvl="0" marL="34131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i="0" lang="en" sz="32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Technologies 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549425" y="852225"/>
            <a:ext cx="8229600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 sz="2800"/>
              <a:t>Django - Website Framework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 sz="2800"/>
              <a:t>SQL - Data Manipulation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 sz="2800"/>
              <a:t>D3 - UI and Website Graphics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 sz="2800"/>
              <a:t>Github for Version Control</a:t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163513" lvl="0" marL="341313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