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Ubuntu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Ubuntu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Ubuntu-italic.fntdata"/><Relationship Id="rId6" Type="http://schemas.openxmlformats.org/officeDocument/2006/relationships/slide" Target="slides/slide2.xml"/><Relationship Id="rId18" Type="http://schemas.openxmlformats.org/officeDocument/2006/relationships/font" Target="fonts/Ubuntu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 rot="5400000">
            <a:off x="2874764" y="-1217414"/>
            <a:ext cx="33944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2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57202" y="1076329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57200" y="1631157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3" type="body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4" type="body"/>
          </p:nvPr>
        </p:nvSpPr>
        <p:spPr>
          <a:xfrm>
            <a:off x="4645030" y="1631157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 flipH="1" rot="10800000">
            <a:off x="0" y="5143500"/>
            <a:ext cx="9144000" cy="34528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0225" y="192603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152400" y="111919"/>
            <a:ext cx="6686550" cy="55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i="0" lang="en" sz="4200" u="none" cap="none" strike="noStrike">
                <a:solidFill>
                  <a:srgbClr val="17375E"/>
                </a:solidFill>
                <a:latin typeface="Ubuntu"/>
                <a:ea typeface="Ubuntu"/>
                <a:cs typeface="Ubuntu"/>
                <a:sym typeface="Ubuntu"/>
              </a:rPr>
              <a:t>Final Presentation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522075" y="868425"/>
            <a:ext cx="8515800" cy="3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Name: 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StorageMate - Webapp</a:t>
            </a:r>
            <a:endParaRPr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Justin Cheon (PO) ,</a:t>
            </a:r>
            <a:r>
              <a:rPr i="0" lang="e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Mai Linh Ngo,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Ji Woo Kim</a:t>
            </a:r>
            <a:r>
              <a:rPr i="0" lang="en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Michael Nguyen</a:t>
            </a:r>
            <a:endParaRPr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(March 14th, 2018)  </a:t>
            </a:r>
            <a:endParaRPr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152400" y="111919"/>
            <a:ext cx="6762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lang="en" sz="3200">
                <a:solidFill>
                  <a:srgbClr val="17375E"/>
                </a:solidFill>
                <a:latin typeface="Ubuntu"/>
                <a:ea typeface="Ubuntu"/>
                <a:cs typeface="Ubuntu"/>
                <a:sym typeface="Ubuntu"/>
              </a:rPr>
              <a:t>Lessons Learned</a:t>
            </a:r>
            <a:r>
              <a:rPr b="0" i="0" lang="en" sz="3200" u="none" cap="none" strike="noStrike">
                <a:solidFill>
                  <a:srgbClr val="17375E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865400"/>
            <a:ext cx="8229600" cy="3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what worked/what you will keep doing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– what didn’t work/what you will stop doing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– things you wished you had done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3512" lvl="0" marL="341312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3512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1190550" y="2105144"/>
            <a:ext cx="6762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600"/>
              <a:buFont typeface="Times New Roman"/>
              <a:buNone/>
            </a:pPr>
            <a:r>
              <a:rPr b="0" i="0" lang="en" sz="3600" u="none" cap="none" strike="noStrike">
                <a:solidFill>
                  <a:srgbClr val="17375E"/>
                </a:solidFill>
                <a:latin typeface="Ubuntu"/>
                <a:ea typeface="Ubuntu"/>
                <a:cs typeface="Ubuntu"/>
                <a:sym typeface="Ubuntu"/>
              </a:rPr>
              <a:t>Demo</a:t>
            </a:r>
            <a:r>
              <a:rPr b="0" i="0" lang="en" sz="3200" u="none" cap="none" strike="noStrike">
                <a:solidFill>
                  <a:srgbClr val="17375E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1190550" y="2105144"/>
            <a:ext cx="6762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600"/>
              <a:buFont typeface="Times New Roman"/>
              <a:buNone/>
            </a:pPr>
            <a:r>
              <a:rPr b="0" i="0" lang="en" sz="3600" u="none" cap="none" strike="noStrike">
                <a:solidFill>
                  <a:srgbClr val="17375E"/>
                </a:solidFill>
                <a:latin typeface="Ubuntu"/>
                <a:ea typeface="Ubuntu"/>
                <a:cs typeface="Ubuntu"/>
                <a:sym typeface="Ubuntu"/>
              </a:rPr>
              <a:t>Questions?</a:t>
            </a:r>
            <a:r>
              <a:rPr b="0" i="0" lang="en" sz="3200" u="none" cap="none" strike="noStrike">
                <a:solidFill>
                  <a:srgbClr val="17375E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type="title"/>
          </p:nvPr>
        </p:nvSpPr>
        <p:spPr>
          <a:xfrm>
            <a:off x="410875" y="-762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lang="en" sz="2800"/>
              <a:t>StorageMate - Webapp</a:t>
            </a: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905525"/>
            <a:ext cx="82296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Strive to provide an environment where people may list and rent out extra space for others to use as storage.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facilitate the above, we will create a web application using Django as the framework and PostgreSQL for data storage and retrieval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91500" y="162875"/>
            <a:ext cx="8229600" cy="44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Desired Goals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Creating a working</a:t>
            </a:r>
            <a:r>
              <a:rPr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web app forum</a:t>
            </a:r>
            <a:endParaRPr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to work as a team</a:t>
            </a:r>
            <a:endParaRPr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scrum and agile methods</a:t>
            </a:r>
            <a:endParaRPr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Char char="•"/>
            </a:pPr>
            <a:r>
              <a:rPr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Become familiar </a:t>
            </a:r>
            <a:r>
              <a:rPr lang="en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Django Framework, PostgreSQL, Python, HTML, CSS, and Javascript. </a:t>
            </a:r>
            <a:endParaRPr sz="2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3513" lvl="0" marL="341313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91500" y="162875"/>
            <a:ext cx="8229600" cy="44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Achieved Goals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Learned 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web app development</a:t>
            </a:r>
            <a:endParaRPr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Learned to work as a team</a:t>
            </a:r>
            <a:endParaRPr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Learned scrum and agile methods</a:t>
            </a:r>
            <a:endParaRPr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Finished 85% of expected product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3511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91500" y="162875"/>
            <a:ext cx="8229600" cy="44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new technologies</a:t>
            </a:r>
            <a:endParaRPr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Installing environments/software needed</a:t>
            </a:r>
            <a:endParaRPr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with strict PO</a:t>
            </a:r>
            <a:endParaRPr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updates/version updates</a:t>
            </a:r>
            <a:endParaRPr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Pushing from the proper branches in git</a:t>
            </a:r>
            <a:endParaRPr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3511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91500" y="162875"/>
            <a:ext cx="8229600" cy="44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 Techniques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Scrum</a:t>
            </a:r>
            <a:endParaRPr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Consistent meetings MWF</a:t>
            </a:r>
            <a:endParaRPr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Burn up chart</a:t>
            </a:r>
            <a:endParaRPr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Scrum board (Trello)</a:t>
            </a:r>
            <a:endParaRPr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communication</a:t>
            </a:r>
            <a:endParaRPr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Google Drive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Facebook Messenger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3511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457200" y="342750"/>
            <a:ext cx="4191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Enjoyed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/>
              <a:t>The homeworks took away too much of our project time.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/>
              <a:t>Having to coordinate weekly meeting schedules (always changing)</a:t>
            </a:r>
            <a:endParaRPr sz="2000"/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4572000" y="342750"/>
            <a:ext cx="4191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Didn’t Enjoy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/>
              <a:t>Working with a team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/>
              <a:t>Learning Django and other </a:t>
            </a:r>
            <a:r>
              <a:rPr lang="en" sz="2000"/>
              <a:t>languages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/>
              <a:t>Making a cool web-app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600" y="781875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type="title"/>
          </p:nvPr>
        </p:nvSpPr>
        <p:spPr>
          <a:xfrm>
            <a:off x="505600" y="0"/>
            <a:ext cx="27255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400"/>
              <a:buFont typeface="Times New Roman"/>
              <a:buNone/>
            </a:pPr>
            <a:r>
              <a:rPr b="1" i="0" lang="en" sz="3200" u="none" cap="none" strike="noStrike">
                <a:solidFill>
                  <a:srgbClr val="17375E"/>
                </a:solidFill>
                <a:latin typeface="Ubuntu"/>
                <a:ea typeface="Ubuntu"/>
                <a:cs typeface="Ubuntu"/>
                <a:sym typeface="Ubuntu"/>
              </a:rPr>
              <a:t>Architecture</a:t>
            </a:r>
            <a:endParaRPr b="0" i="0" sz="44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 b="0" l="-4350" r="4349" t="0"/>
          <a:stretch/>
        </p:blipFill>
        <p:spPr>
          <a:xfrm>
            <a:off x="2331902" y="865800"/>
            <a:ext cx="6233974" cy="39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152400" y="111919"/>
            <a:ext cx="67627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0" i="0" lang="en" sz="3200" u="none" cap="none" strike="noStrike">
                <a:solidFill>
                  <a:srgbClr val="17375E"/>
                </a:solidFill>
                <a:latin typeface="Ubuntu"/>
                <a:ea typeface="Ubuntu"/>
                <a:cs typeface="Ubuntu"/>
                <a:sym typeface="Ubuntu"/>
              </a:rPr>
              <a:t>Technologies 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865400"/>
            <a:ext cx="8229600" cy="3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Django - Website Framework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PostgreSQL - Data Manipulation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HTML, CSS, Javascript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Github for Version Control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3512" lvl="0" marL="341312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3513" lvl="0" marL="341313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