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Dashboard_16968260314520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B48B5EA-5D03-412D-AE66-B5879D9AB8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8D0C6F-0A70-4B82-B99E-31827A2FE7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10/18/2023 11:03:36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(2)" id="2" name="slide2">
            <a:extLst>
              <a:ext uri="{FF2B5EF4-FFF2-40B4-BE49-F238E27FC236}">
                <a16:creationId xmlns:a16="http://schemas.microsoft.com/office/drawing/2014/main" id="{8D698590-5F8E-45BF-95AD-59B58AC8B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" y="0"/>
            <a:ext cx="12007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2023-10-18T11:03:37Z</dcterms:created>
  <dcterms:modified xsi:type="dcterms:W3CDTF">2023-10-18T11:03:37Z</dcterms:modified>
</cp:coreProperties>
</file>