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3607-7409-21EB-81A6-0BD03A12E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A6D-79C1-0932-AA3E-040F6546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7D7F-9A6B-6429-3A44-36F80633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CC23-AB09-5E35-2BF8-DF7AE09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BB11-079C-F626-C52C-72B1050C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FA9B-D7C6-FC3B-17C0-AC9291AC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C091-D792-2C72-247C-F576F6EC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3670-7C13-A167-6169-47334E1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A953-441D-495E-0CEE-A2014B32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8A31-878E-A2B9-4238-F256A4D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71C2A-E998-5831-0B09-843D76E0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A1BD-9C2D-0D2A-8BEC-62DF7C6E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C191-5F3D-EFD3-9DE8-88279D65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3437-87C3-566A-D193-14416F5B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4F30-FF9E-9536-FED0-4FA440F5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F032-C4F1-1EC9-6A61-7359C013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2B6C-7C20-BF7F-2B13-480C66F3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8984-6E1D-E15A-9262-C41570E3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C1A3-A64A-BEC0-0E70-D1E9CC6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07C09-9196-0C53-E8DE-9F5F59A0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7D94-0673-0111-5529-18E237E0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BFFD-3D97-A10B-BDA5-F48716D8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87EB-F750-A2CD-6E27-4018CDCC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FCE7-7C25-5AE9-C2DC-70A8F16E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8930-6DC7-54C6-5F76-A687D369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45DA-440E-5BEF-E606-41D29AA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9CD0-6EF6-FF4E-5B43-18306E94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2991-3107-5371-5E40-B5209A0E2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414B0-9B5A-ADC3-6564-7C03BBAB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4D84-EF21-483B-AF08-62B06AD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EF67-452F-105D-162D-65853953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32E-9CC1-24B7-6AA9-69320FF4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5B58-6ED3-92D9-402C-A66ED62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E1BB-5925-C234-75FD-BF9BBC80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4775A-E170-FA18-689B-4120FDAE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CFDFF-AC77-92DA-F8B5-5D4C745BF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C0669-FF17-FC4D-3842-AC003EA2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6EBA0-4CA9-DAB9-5896-ED036224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AE999-E9FE-37E0-8D7E-6F1A9041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DFC0-8D6D-FE34-2D0D-CB651A2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733ED-F676-414A-235D-F5DF478F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F0AFA-7813-5BD3-9D3E-F9CBE552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383A2-9004-E7E8-EF30-1A4E079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8EA94-2EA3-AE98-AAAD-24BDC87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B8A44-4BB4-31F8-BD52-017DFAFC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4008-8FCE-CB82-A652-C53A487B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CBB0-9578-5B28-7C23-1D74EF7B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F184-9EEB-0940-0A29-05BB78C1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F8B58-3ACD-F081-21FD-8401722E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5686-C063-9F72-1FD3-1BC58C07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BFC9-437F-0A76-E77D-0C795C64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FF54-FFDB-0CAB-953F-AB74A84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7033-B9EB-95E2-D1FA-53342328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8E98-85B0-ABF8-B875-5C64738CE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2A07-1BBA-1748-A7E9-AF5E7EF0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C6D95-6A6C-3583-F9D0-3E5A1BE0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592F-F323-41BA-A353-660C0FD7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196DA-E25F-C719-5A37-C83EEC60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B762E-F23F-0748-3A12-28F6B532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B86B-D4F6-4413-4846-9949574A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A0A-8BA9-69D7-C391-6567A1546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FCC7-6B01-4E19-AA48-1F30AAB74F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8543-6FC0-6D3D-CB5E-05E09C37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CBAE-7EB7-BBB8-ACD9-A2A65D3B8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F76-0B75-46BC-83B3-68A8C9A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4441-0AA7-660A-C4CD-8500C759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5C89B-FE3D-6666-AF49-FB87D8CE5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“Visualization in 3 Parts”</a:t>
            </a:r>
          </a:p>
        </p:txBody>
      </p:sp>
    </p:spTree>
    <p:extLst>
      <p:ext uri="{BB962C8B-B14F-4D97-AF65-F5344CB8AC3E}">
        <p14:creationId xmlns:p14="http://schemas.microsoft.com/office/powerpoint/2010/main" val="419774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B82-37AF-E291-4E1C-2D149DB8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DF38-338A-72E7-D538-285DBB34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Individual</a:t>
            </a:r>
          </a:p>
          <a:p>
            <a:r>
              <a:rPr lang="en-US" dirty="0"/>
              <a:t>Peers</a:t>
            </a:r>
          </a:p>
          <a:p>
            <a:r>
              <a:rPr lang="en-US" dirty="0"/>
              <a:t>General Public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Minimum of 3 visualizations each</a:t>
            </a:r>
            <a:br>
              <a:rPr lang="en-US" dirty="0"/>
            </a:br>
            <a:r>
              <a:rPr lang="en-US" dirty="0"/>
              <a:t>They do NOT have to be interactive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will submit 3 IPYNB files as links to your </a:t>
            </a:r>
            <a:r>
              <a:rPr lang="en-US" dirty="0" err="1"/>
              <a:t>github</a:t>
            </a:r>
            <a:r>
              <a:rPr lang="en-US" dirty="0"/>
              <a:t>, with the following naming convention:</a:t>
            </a:r>
          </a:p>
          <a:p>
            <a:pPr marL="0" indent="0">
              <a:buNone/>
            </a:pPr>
            <a:r>
              <a:rPr lang="en-US" dirty="0"/>
              <a:t>IS445_Lastname_Firstname_Individual</a:t>
            </a:r>
          </a:p>
          <a:p>
            <a:pPr marL="0" indent="0">
              <a:buNone/>
            </a:pPr>
            <a:r>
              <a:rPr lang="en-US" dirty="0"/>
              <a:t>IS445_Lastname_Firstname_Peers</a:t>
            </a:r>
          </a:p>
          <a:p>
            <a:pPr marL="0" indent="0">
              <a:buNone/>
            </a:pPr>
            <a:r>
              <a:rPr lang="en-US" dirty="0"/>
              <a:t>IS445_Lastname_Firstname_General_Public</a:t>
            </a:r>
          </a:p>
        </p:txBody>
      </p:sp>
    </p:spTree>
    <p:extLst>
      <p:ext uri="{BB962C8B-B14F-4D97-AF65-F5344CB8AC3E}">
        <p14:creationId xmlns:p14="http://schemas.microsoft.com/office/powerpoint/2010/main" val="427556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25D7-3FC2-C97E-E524-FB1C8BE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1979-BFE1-7EE5-4FBC-238590D6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 dataset to explore.</a:t>
            </a:r>
          </a:p>
          <a:p>
            <a:pPr lvl="1"/>
            <a:r>
              <a:rPr lang="en-US" dirty="0"/>
              <a:t>This will be iterative! You probably won't get one you like on the first try.</a:t>
            </a:r>
          </a:p>
          <a:p>
            <a:pPr lvl="1"/>
            <a:r>
              <a:rPr lang="en-US" dirty="0"/>
              <a:t>Check out sources like </a:t>
            </a:r>
            <a:r>
              <a:rPr lang="en-US" dirty="0" err="1"/>
              <a:t>data.world</a:t>
            </a:r>
            <a:r>
              <a:rPr lang="en-US" dirty="0"/>
              <a:t>, data.illinois.gov, data.gov, developer.marvel.com, IDB, etc.</a:t>
            </a:r>
          </a:p>
          <a:p>
            <a:pPr lvl="1"/>
            <a:r>
              <a:rPr lang="en-US" dirty="0"/>
              <a:t>or the dataset doc that lives right here</a:t>
            </a:r>
          </a:p>
          <a:p>
            <a:r>
              <a:rPr lang="en-US" dirty="0"/>
              <a:t>Explore the dataset in a </a:t>
            </a:r>
            <a:r>
              <a:rPr lang="en-US" dirty="0" err="1"/>
              <a:t>Jupyter</a:t>
            </a:r>
            <a:r>
              <a:rPr lang="en-US" dirty="0"/>
              <a:t> notebook. Make sure you include things that did and did not work.</a:t>
            </a:r>
          </a:p>
          <a:p>
            <a:r>
              <a:rPr lang="en-US" dirty="0"/>
              <a:t>Summarize the characteristics of the dataset in words: what does it represent, what are the fields/columns/rows, what data types are they,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E6BF-0948-8FAA-19CF-FDB9DC48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DD1A-0F48-218F-D127-08723A6F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Your datasets need to be submitted as well. To do this, include this information in your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estrial" pitchFamily="2" charset="0"/>
              </a:rPr>
              <a:t>Jupyter</a:t>
            </a:r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 notebook:</a:t>
            </a:r>
          </a:p>
          <a:p>
            <a:pPr lvl="1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What is the "name" of the dataset?</a:t>
            </a:r>
          </a:p>
          <a:p>
            <a:pPr lvl="1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Where did you obtain it?</a:t>
            </a:r>
          </a:p>
          <a:p>
            <a:pPr lvl="1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Where can we obtain it? (i.e., URL)</a:t>
            </a:r>
          </a:p>
          <a:p>
            <a:pPr lvl="1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What is the license of the dataset? What are we allowed to do with it?</a:t>
            </a:r>
          </a:p>
          <a:p>
            <a:pPr lvl="1" fontAlgn="base"/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How big is it in file size and in items?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99FD-2F72-ACBF-FB8C-5E280EF5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92DB-1F3D-C6C8-877C-CA4FD759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Questrial" pitchFamily="2" charset="0"/>
              </a:rPr>
              <a:t>You can share raw data sets and sources, ask questions about reading/modifying the dataset and post code that isn’t working to a discussion board.  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Questrial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Questrial" pitchFamily="2" charset="0"/>
              </a:rPr>
              <a:t>DO NOT SHARE WORKING CODE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Ques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8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34DB-0FEE-43D9-24B8-ED9520F2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93E2-1C1D-8A15-5523-DDDD5F5E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an IPYNB file</a:t>
            </a:r>
          </a:p>
          <a:p>
            <a:endParaRPr lang="en-US" dirty="0"/>
          </a:p>
          <a:p>
            <a:r>
              <a:rPr lang="en-US" dirty="0"/>
              <a:t>Peer is defined as someone who is interested in what you’re interested in, not the class.  For Example, if you use a dataset based on Basketball, peer would be someone else who likes basketball, not necessarily classmates.</a:t>
            </a:r>
          </a:p>
          <a:p>
            <a:endParaRPr lang="en-US" dirty="0"/>
          </a:p>
          <a:p>
            <a:r>
              <a:rPr lang="en-US" dirty="0"/>
              <a:t>Make the visualizations detailed, more advanced than for the general public.</a:t>
            </a:r>
          </a:p>
        </p:txBody>
      </p:sp>
    </p:spTree>
    <p:extLst>
      <p:ext uri="{BB962C8B-B14F-4D97-AF65-F5344CB8AC3E}">
        <p14:creationId xmlns:p14="http://schemas.microsoft.com/office/powerpoint/2010/main" val="299109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F1B5-494A-7831-A7DB-0AC63966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General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76CE-CDD7-E863-CDBA-68EB1EB0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for the general public</a:t>
            </a:r>
          </a:p>
          <a:p>
            <a:endParaRPr lang="en-US" dirty="0"/>
          </a:p>
          <a:p>
            <a:r>
              <a:rPr lang="en-US" dirty="0"/>
              <a:t>Visualizations should be simple,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9960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87BA-64D9-35A2-D67F-767787ED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Self/Peers (left) vs General Public (right)</a:t>
            </a:r>
          </a:p>
        </p:txBody>
      </p:sp>
      <p:pic>
        <p:nvPicPr>
          <p:cNvPr id="2050" name="Picture 2" descr="Data Visualizations and Infographics — Seth Cable Design">
            <a:extLst>
              <a:ext uri="{FF2B5EF4-FFF2-40B4-BE49-F238E27FC236}">
                <a16:creationId xmlns:a16="http://schemas.microsoft.com/office/drawing/2014/main" id="{4B2A1EF5-A8F8-9799-D9B3-8332D80F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" y="1506894"/>
            <a:ext cx="6643771" cy="53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Visualizations and Infographics — Seth Cable Design">
            <a:extLst>
              <a:ext uri="{FF2B5EF4-FFF2-40B4-BE49-F238E27FC236}">
                <a16:creationId xmlns:a16="http://schemas.microsoft.com/office/drawing/2014/main" id="{15F84A23-DE5E-648C-5A9C-99F28DDD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1426353"/>
            <a:ext cx="516731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Questrial</vt:lpstr>
      <vt:lpstr>Office Theme</vt:lpstr>
      <vt:lpstr>Final Project Overview</vt:lpstr>
      <vt:lpstr>3 Parts</vt:lpstr>
      <vt:lpstr>Individual Part</vt:lpstr>
      <vt:lpstr>Individual Part Cont</vt:lpstr>
      <vt:lpstr>Individual Part Cont</vt:lpstr>
      <vt:lpstr>For Peers</vt:lpstr>
      <vt:lpstr>For General Public</vt:lpstr>
      <vt:lpstr>Self/Peers (left) vs General Public (right)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Overview</dc:title>
  <dc:creator>Andrew Uhe</dc:creator>
  <cp:lastModifiedBy>Andrew Uhe</cp:lastModifiedBy>
  <cp:revision>1</cp:revision>
  <dcterms:created xsi:type="dcterms:W3CDTF">2023-04-12T20:08:15Z</dcterms:created>
  <dcterms:modified xsi:type="dcterms:W3CDTF">2023-04-12T20:26:23Z</dcterms:modified>
</cp:coreProperties>
</file>