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Aquaparadise</a:t>
            </a:r>
            <a:r>
              <a:rPr lang="de-DE" dirty="0"/>
              <a:t>“ - Code </a:t>
            </a:r>
            <a:r>
              <a:rPr lang="de-DE" dirty="0" err="1"/>
              <a:t>audit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Entwicklungsprojekt interaktiver Systeme WS 16/17</a:t>
            </a:r>
          </a:p>
          <a:p>
            <a:r>
              <a:rPr lang="de-DE" dirty="0"/>
              <a:t>Von Moritz Müller und Johannes </a:t>
            </a:r>
            <a:r>
              <a:rPr lang="de-DE" dirty="0" err="1"/>
              <a:t>Kimmeyer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Verwaltung seines Aquariums</a:t>
            </a:r>
          </a:p>
          <a:p>
            <a:r>
              <a:rPr lang="de-DE" dirty="0"/>
              <a:t>Kommunikation mit Fachhandlung</a:t>
            </a:r>
          </a:p>
        </p:txBody>
      </p:sp>
    </p:spTree>
    <p:extLst>
      <p:ext uri="{BB962C8B-B14F-4D97-AF65-F5344CB8AC3E}">
        <p14:creationId xmlns:p14="http://schemas.microsoft.com/office/powerpoint/2010/main" val="207413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Alleinstellungsmerkmale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Clients:</a:t>
            </a:r>
          </a:p>
          <a:p>
            <a:pPr lvl="1"/>
            <a:r>
              <a:rPr lang="de-DE" dirty="0"/>
              <a:t>Berechnungen ausführen</a:t>
            </a:r>
          </a:p>
          <a:p>
            <a:pPr lvl="2"/>
            <a:r>
              <a:rPr lang="de-DE" dirty="0"/>
              <a:t>Düngerdosierung</a:t>
            </a:r>
          </a:p>
          <a:p>
            <a:pPr lvl="2"/>
            <a:r>
              <a:rPr lang="de-DE" dirty="0"/>
              <a:t>Zielgerichteten Wasserwechsel</a:t>
            </a:r>
          </a:p>
          <a:p>
            <a:pPr lvl="2"/>
            <a:r>
              <a:rPr lang="de-DE" dirty="0"/>
              <a:t>Tägliche Änderung der Wasserwerte</a:t>
            </a:r>
          </a:p>
          <a:p>
            <a:pPr lvl="2"/>
            <a:r>
              <a:rPr lang="de-DE" dirty="0"/>
              <a:t>CO2-Gehalt</a:t>
            </a:r>
          </a:p>
          <a:p>
            <a:pPr lvl="2"/>
            <a:r>
              <a:rPr lang="de-DE" dirty="0"/>
              <a:t>Tägliche Nährstoffveränderungen</a:t>
            </a:r>
          </a:p>
        </p:txBody>
      </p:sp>
    </p:spTree>
    <p:extLst>
      <p:ext uri="{BB962C8B-B14F-4D97-AF65-F5344CB8AC3E}">
        <p14:creationId xmlns:p14="http://schemas.microsoft.com/office/powerpoint/2010/main" val="3504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502" y="1746785"/>
            <a:ext cx="6061820" cy="4849456"/>
          </a:xfrm>
        </p:spPr>
      </p:pic>
    </p:spTree>
    <p:extLst>
      <p:ext uri="{BB962C8B-B14F-4D97-AF65-F5344CB8AC3E}">
        <p14:creationId xmlns:p14="http://schemas.microsoft.com/office/powerpoint/2010/main" val="38826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0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42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Schaltkreis</vt:lpstr>
      <vt:lpstr>„Aquaparadise“ - Code audit</vt:lpstr>
      <vt:lpstr>Projektidee</vt:lpstr>
      <vt:lpstr>Alleinstellungsmerkmale</vt:lpstr>
      <vt:lpstr>Systemarchitektur</vt:lpstr>
      <vt:lpstr>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„Aquaparadise“ - Code audit</dc:title>
  <dc:creator>Moritz Müller</dc:creator>
  <cp:lastModifiedBy>Moritz Müller</cp:lastModifiedBy>
  <cp:revision>2</cp:revision>
  <dcterms:created xsi:type="dcterms:W3CDTF">2016-12-11T16:59:57Z</dcterms:created>
  <dcterms:modified xsi:type="dcterms:W3CDTF">2016-12-11T17:10:45Z</dcterms:modified>
</cp:coreProperties>
</file>