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6080" y="3118320"/>
            <a:ext cx="280764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6080" y="31183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64640" y="31183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175760" y="14659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2125080" y="14659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26080" y="31183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175760" y="31183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2125080" y="31183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6080" y="357840"/>
            <a:ext cx="2807640" cy="441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26080" y="31183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664640" y="31183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6080" y="3118320"/>
            <a:ext cx="280764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6080" y="3118320"/>
            <a:ext cx="280764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26080" y="31183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664640" y="31183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175760" y="14659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2125080" y="14659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26080" y="31183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1175760" y="31183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2125080" y="31183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226080" y="357840"/>
            <a:ext cx="2807640" cy="441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226080" y="31183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664640" y="31183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26080" y="3118320"/>
            <a:ext cx="280764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226080" y="3118320"/>
            <a:ext cx="280764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226080" y="31183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1664640" y="31183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175760" y="14659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2125080" y="14659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226080" y="31183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1175760" y="31183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2125080" y="31183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226080" y="357840"/>
            <a:ext cx="2807640" cy="441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226080" y="31183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1664640" y="31183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226080" y="3118320"/>
            <a:ext cx="280764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226080" y="3118320"/>
            <a:ext cx="280764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226080" y="31183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1664640" y="31183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1175760" y="14659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2125080" y="14659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226080" y="31183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1175760" y="31183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2125080" y="3118320"/>
            <a:ext cx="90396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6080" y="357840"/>
            <a:ext cx="2807640" cy="441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6080" y="31183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316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664640" y="31183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64640" y="1465920"/>
            <a:ext cx="136980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6080" y="3118320"/>
            <a:ext cx="2807640" cy="15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AFC6C4F-B845-4318-AE88-A51B7629A869}" type="slidenum">
              <a:rPr b="0" lang="en-US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H="1" rot="10800000">
            <a:off x="9143280" y="514368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02C7984-A4B6-4891-A401-2CE498892F93}" type="slidenum">
              <a:rPr b="0" lang="en-US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flipH="1" rot="10800000">
            <a:off x="9143280" y="514368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94400" y="1919160"/>
            <a:ext cx="399960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CFD27FD-7AAB-4720-9925-F38F155582DF}" type="slidenum">
              <a:rPr b="0" lang="en-US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 flipH="1" rot="10800000">
            <a:off x="9143280" y="5143680"/>
            <a:ext cx="586692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 rot="16200000">
            <a:off x="759240" y="2517840"/>
            <a:ext cx="514332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B75E47D-CABA-433D-BA37-4781FDEAABEF}" type="slidenum">
              <a:rPr b="0" lang="en-US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90600" y="1819440"/>
            <a:ext cx="8221680" cy="93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Roboto"/>
                <a:ea typeface="Roboto"/>
              </a:rPr>
              <a:t>My Phonebook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90600" y="278928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Roboto"/>
                <a:ea typeface="Roboto"/>
              </a:rPr>
              <a:t>A demonstration Project for Udacity Cloud DevOps Course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Intro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The demo is a result of putting into action the skills i have learnt during the 3 months of the Udacity Cloud DevOps challenge course. It implements a number of AWS concepts covered during the lectures taken as part of the challenge course.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The demo project is a basic web application with a Flask backend implementing a CRUD REST API for adding,updating,deleting records(phone numbers) from an Amazon DynamoDB database. The frontend is a React SPA.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AWS Concepts Covered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71960" y="1919160"/>
            <a:ext cx="399960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737373"/>
                </a:solidFill>
                <a:latin typeface="Roboto"/>
                <a:ea typeface="Roboto"/>
              </a:rPr>
              <a:t>AWS CloudFormation -  CloudFormation templates where used to deploy an EC2 into the default VPC. Security group that allows SSH and HTTP access to the EC2 instance also deployed.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400" spc="-1" strike="noStrike">
                <a:solidFill>
                  <a:srgbClr val="737373"/>
                </a:solidFill>
                <a:latin typeface="Roboto"/>
                <a:ea typeface="Roboto"/>
              </a:rPr>
              <a:t>SSH access to the EC2 instance required to install Python and Pip, Git . Flask and all other requirements for the backend installed on the EC2 instance.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4694040" y="1876680"/>
            <a:ext cx="399960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737373"/>
                </a:solidFill>
                <a:latin typeface="Roboto"/>
                <a:ea typeface="Roboto"/>
              </a:rPr>
              <a:t>AWS Boto3 installed into the EC2 Python environment. This is the glue between the Flask backend and the Amazon DynamoDB which is the datastore for the deployed application.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Further Improvements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71960" y="1919160"/>
            <a:ext cx="399960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15000"/>
              </a:lnSpc>
              <a:buClr>
                <a:srgbClr val="737373"/>
              </a:buClr>
              <a:buFont typeface="Roboto"/>
              <a:buChar char="-"/>
            </a:pPr>
            <a:r>
              <a:rPr b="0" lang="en-US" sz="1400" spc="-1" strike="noStrike">
                <a:solidFill>
                  <a:srgbClr val="737373"/>
                </a:solidFill>
                <a:latin typeface="Roboto"/>
                <a:ea typeface="Roboto"/>
              </a:rPr>
              <a:t>A more comprehensive cloudformation template that includes metadata to automate installation of all requirements for the app like Python and Flask during the EC2 deployment without manual SSH login.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737373"/>
              </a:buClr>
              <a:buFont typeface="Roboto"/>
              <a:buChar char="-"/>
            </a:pPr>
            <a:r>
              <a:rPr b="0" lang="en-US" sz="1400" spc="-1" strike="noStrike">
                <a:solidFill>
                  <a:srgbClr val="737373"/>
                </a:solidFill>
                <a:latin typeface="Roboto"/>
                <a:ea typeface="Roboto"/>
              </a:rPr>
              <a:t>Automate the application deployment using AWS code pipelines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737373"/>
              </a:buClr>
              <a:buFont typeface="Roboto"/>
              <a:buChar char="-"/>
            </a:pPr>
            <a:r>
              <a:rPr b="0" lang="en-US" sz="1400" spc="-1" strike="noStrike">
                <a:solidFill>
                  <a:srgbClr val="737373"/>
                </a:solidFill>
                <a:latin typeface="Roboto"/>
                <a:ea typeface="Roboto"/>
              </a:rPr>
              <a:t>More robust error handling for the Flask REST API handlers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737373"/>
              </a:buClr>
              <a:buFont typeface="Roboto"/>
              <a:buChar char="-"/>
            </a:pPr>
            <a:r>
              <a:rPr b="0" lang="en-US" sz="1400" spc="-1" strike="noStrike">
                <a:solidFill>
                  <a:srgbClr val="737373"/>
                </a:solidFill>
                <a:latin typeface="Roboto"/>
                <a:ea typeface="Roboto"/>
              </a:rPr>
              <a:t>Implement Authentication for the application.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226080" y="357840"/>
            <a:ext cx="2807640" cy="95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"/>
                <a:ea typeface="Roboto"/>
              </a:rPr>
              <a:t>Thanks!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226080" y="1465920"/>
            <a:ext cx="2807640" cy="316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Contact me: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Julius Kimuli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jkimuli@gmail.com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http://jkimuli.appspot.com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oogle Shape;94;p17" descr=""/>
          <p:cNvPicPr/>
          <p:nvPr/>
        </p:nvPicPr>
        <p:blipFill>
          <a:blip r:embed="rId1"/>
          <a:srcRect l="19068" t="9" r="4853" b="0"/>
          <a:stretch/>
        </p:blipFill>
        <p:spPr>
          <a:xfrm>
            <a:off x="3274560" y="0"/>
            <a:ext cx="586908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2020-02-20T22:37:41Z</dcterms:modified>
  <cp:revision>1</cp:revision>
  <dc:subject/>
  <dc:title/>
</cp:coreProperties>
</file>