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361572a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361572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Phonebook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demonstration Project for Udacity Cloud DevOps Course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is a result of putting into action the skills i have learnt during the 3 months of the Udacity Cloud DevOps challenge course. It implements a number of AWS concepts covered during the lectures taken as part of the challenge course.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demo project is a basic web application with a Flask backend implementing a CRUD REST API for adding,updating,deleting records(phone numbers) from an Amazon DynamoDB database. The frontend is a React SPA.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Concepts Covered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CloudFormation -  CloudFormation templates where used to deploy an EC2 into the default VPC. Security group that allows SSH and HTTP access to the EC2 instance also deployed.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SSH access to the EC2 instance required to install Python and Pip, Git . Flask and all other requirements for the backend installed on the EC2 instance.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694100" y="187655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AWS Boto3 installed into the EC2 Python environment. This is the glue between the Flask backend and the Amazon DynamoDB which is the datastore for the deployed application.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more comprehensive cloudformation template that includes metadata to automate installation of all requirements for the app like Python and Flask during the EC2 deployment without manual SSH login.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Automate the application deployment using AWS codepipelines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robust error handling for the Flask REST API handlers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Contact me: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Julius Kimuli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jkimuli@gmail.com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http://jkimuli.appspot.com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descr="Black and white upward shot of Golden Gate Bridge" id="94" name="Google Shape;94;p17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