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aa0a75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9aa0a75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9aa0a75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9aa0a75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9aa0a75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9aa0a75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 to the Wind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35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Miller, Joseph King, Taylor Woodard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16929"/>
          <a:stretch/>
        </p:blipFill>
        <p:spPr>
          <a:xfrm>
            <a:off x="310825" y="732650"/>
            <a:ext cx="8220125" cy="4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59350"/>
            <a:ext cx="3478350" cy="2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24" y="357900"/>
            <a:ext cx="4637826" cy="2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1775" y="2747800"/>
            <a:ext cx="4228823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14471" l="3277" r="6437" t="20719"/>
          <a:stretch/>
        </p:blipFill>
        <p:spPr>
          <a:xfrm>
            <a:off x="111175" y="421825"/>
            <a:ext cx="8925251" cy="40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