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/>
    <p:restoredTop sz="94689"/>
  </p:normalViewPr>
  <p:slideViewPr>
    <p:cSldViewPr>
      <p:cViewPr varScale="1">
        <p:scale>
          <a:sx n="108" d="100"/>
          <a:sy n="108" d="100"/>
        </p:scale>
        <p:origin x="123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89422-8D9B-42EB-AF02-27063DBF23B0}" type="datetimeFigureOut">
              <a:rPr lang="en-US" smtClean="0"/>
              <a:t>6/23/16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90DD9-1C2A-4B47-9F9B-C2975846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5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7649-EF19-4C7C-979C-BF3EB01A066D}" type="datetime1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EE9E-FECE-402D-BA19-AB331BE5DE85}" type="datetime1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0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E9F68-1201-4690-B1CD-7E8C4A378370}" type="datetime1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8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0823-3679-4BBE-BBA3-CEDCCB9EE8D2}" type="datetime1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1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42FA-27FE-4225-9F90-A6798F3E20E3}" type="datetime1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5D0-2257-4FC8-BD9B-A71975F930FB}" type="datetime1">
              <a:rPr lang="en-US" smtClean="0"/>
              <a:t>6/23/16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3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0275-C0A1-415F-8F37-50ED0161CF27}" type="datetime1">
              <a:rPr lang="en-US" smtClean="0"/>
              <a:t>6/23/16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940F-9A4E-4566-A5C3-0A67E8686F96}" type="datetime1">
              <a:rPr lang="en-US" smtClean="0"/>
              <a:t>6/23/16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DFAC-680F-4D00-9723-20B81509310A}" type="datetime1">
              <a:rPr lang="en-US" smtClean="0"/>
              <a:t>6/23/16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9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E4AD-A943-435D-826A-84C8CAB478E6}" type="datetime1">
              <a:rPr lang="en-US" smtClean="0"/>
              <a:t>6/23/16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7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BEDD-C090-40F1-92FB-48A3F010A9A5}" type="datetime1">
              <a:rPr lang="en-US" smtClean="0"/>
              <a:t>6/23/16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2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3FE9A-D42B-4DAC-A65D-8F03EF5BA6E9}" type="datetime1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BC072-1C20-4E6B-B173-497D842C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5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Study of </a:t>
            </a:r>
            <a:r>
              <a:rPr lang="en-US" dirty="0" err="1" smtClean="0"/>
              <a:t>T</a:t>
            </a:r>
            <a:r>
              <a:rPr lang="en-US" dirty="0" err="1" smtClean="0">
                <a:sym typeface="Symbol"/>
              </a:rPr>
              <a:t>tH</a:t>
            </a:r>
            <a:r>
              <a:rPr lang="en-US" dirty="0" smtClean="0">
                <a:sym typeface="Symbol"/>
              </a:rPr>
              <a:t>*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your name, 6/27/16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05000"/>
            <a:ext cx="7162800" cy="14478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Channel:   	</a:t>
            </a:r>
            <a:r>
              <a:rPr lang="en-US" dirty="0" err="1" smtClean="0">
                <a:solidFill>
                  <a:srgbClr val="002060"/>
                </a:solidFill>
              </a:rPr>
              <a:t>T</a:t>
            </a:r>
            <a:r>
              <a:rPr lang="en-US" dirty="0" err="1" smtClean="0">
                <a:solidFill>
                  <a:srgbClr val="002060"/>
                </a:solidFill>
                <a:sym typeface="Symbol"/>
              </a:rPr>
              <a:t>tH</a:t>
            </a:r>
            <a:endParaRPr lang="en-US" dirty="0" smtClean="0">
              <a:solidFill>
                <a:srgbClr val="002060"/>
              </a:solidFill>
            </a:endParaRPr>
          </a:p>
          <a:p>
            <a:pPr algn="l"/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	</a:t>
            </a:r>
            <a:r>
              <a:rPr lang="en-US" dirty="0" err="1" smtClean="0">
                <a:solidFill>
                  <a:srgbClr val="002060"/>
                </a:solidFill>
              </a:rPr>
              <a:t>t</a:t>
            </a:r>
            <a:r>
              <a:rPr lang="en-US" dirty="0" err="1" smtClean="0">
                <a:solidFill>
                  <a:srgbClr val="002060"/>
                </a:solidFill>
                <a:sym typeface="Symbol"/>
              </a:rPr>
              <a:t>all</a:t>
            </a:r>
            <a:r>
              <a:rPr lang="en-US" dirty="0" smtClean="0">
                <a:solidFill>
                  <a:srgbClr val="002060"/>
                </a:solidFill>
                <a:sym typeface="Symbol"/>
              </a:rPr>
              <a:t> hadronic, </a:t>
            </a:r>
            <a:r>
              <a:rPr lang="en-US" dirty="0" err="1" smtClean="0">
                <a:solidFill>
                  <a:srgbClr val="002060"/>
                </a:solidFill>
                <a:sym typeface="Symbol"/>
              </a:rPr>
              <a:t>Hbb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04937"/>
            <a:ext cx="4267200" cy="3181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7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Root file check as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# events</a:t>
            </a:r>
          </a:p>
          <a:p>
            <a:r>
              <a:rPr lang="en-US" dirty="0" smtClean="0"/>
              <a:t># T</a:t>
            </a:r>
          </a:p>
          <a:p>
            <a:r>
              <a:rPr lang="en-US" dirty="0" smtClean="0"/>
              <a:t># t, from production/decay</a:t>
            </a:r>
          </a:p>
          <a:p>
            <a:r>
              <a:rPr lang="en-US" dirty="0" smtClean="0"/>
              <a:t># b, from H/t/other</a:t>
            </a:r>
          </a:p>
          <a:p>
            <a:r>
              <a:rPr lang="en-US" dirty="0" smtClean="0"/>
              <a:t># q</a:t>
            </a:r>
            <a:r>
              <a:rPr lang="en-US" dirty="0"/>
              <a:t>, </a:t>
            </a:r>
            <a:r>
              <a:rPr lang="en-US"/>
              <a:t>from </a:t>
            </a:r>
            <a:r>
              <a:rPr lang="en-US" smtClean="0"/>
              <a:t>W/Z/other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 smtClean="0"/>
              <a:t>b </a:t>
            </a:r>
            <a:r>
              <a:rPr lang="en-US" dirty="0" smtClean="0"/>
              <a:t>from W/Z/other</a:t>
            </a:r>
          </a:p>
          <a:p>
            <a:r>
              <a:rPr lang="en-US" dirty="0" smtClean="0"/>
              <a:t># H, 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 err="1" smtClean="0"/>
              <a:t>H</a:t>
            </a:r>
            <a:r>
              <a:rPr lang="en-US" dirty="0" err="1" smtClean="0">
                <a:sym typeface="Symbol"/>
              </a:rPr>
              <a:t>bb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 smtClean="0"/>
              <a:t>W, </a:t>
            </a:r>
            <a:r>
              <a:rPr lang="en-US" dirty="0" err="1" smtClean="0"/>
              <a:t>W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>
                <a:sym typeface="Symbol"/>
              </a:rPr>
              <a:t>qq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</a:t>
            </a:r>
            <a:r>
              <a:rPr lang="en-US" baseline="-25000" dirty="0" err="1" smtClean="0"/>
              <a:t>T</a:t>
            </a:r>
            <a:r>
              <a:rPr lang="en-US" dirty="0" smtClean="0"/>
              <a:t>:   should have a bin size of 20 GeV</a:t>
            </a:r>
          </a:p>
          <a:p>
            <a:r>
              <a:rPr lang="en-US" dirty="0" smtClean="0">
                <a:sym typeface="Symbol"/>
              </a:rPr>
              <a:t>:   should be from -5 to 5 with bin size of 0.2</a:t>
            </a:r>
            <a:endParaRPr lang="en-US" dirty="0"/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Get template from Jack to make sure that all labels and axes are appropriate size</a:t>
            </a:r>
          </a:p>
          <a:p>
            <a:endParaRPr lang="en-US" dirty="0">
              <a:sym typeface="Symbo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5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plots (label source of 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Make sure you are plotting the t from the T on this slide.   Make another slide for other t’s in the event, put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T</a:t>
            </a:r>
            <a:r>
              <a:rPr lang="en-US" dirty="0" smtClean="0"/>
              <a:t>, </a:t>
            </a:r>
            <a:r>
              <a:rPr lang="en-US" dirty="0" smtClean="0">
                <a:sym typeface="Symbol"/>
              </a:rPr>
              <a:t> plots on each slide with same bin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8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R vs. </a:t>
            </a:r>
            <a:r>
              <a:rPr lang="en-US" dirty="0" err="1" smtClean="0">
                <a:sym typeface="Symbol"/>
              </a:rPr>
              <a:t>p</a:t>
            </a:r>
            <a:r>
              <a:rPr lang="en-US" baseline="-25000" dirty="0" err="1" smtClean="0">
                <a:sym typeface="Symbol"/>
              </a:rPr>
              <a:t>T</a:t>
            </a:r>
            <a:r>
              <a:rPr lang="en-US" dirty="0" smtClean="0">
                <a:sym typeface="Symbol"/>
              </a:rPr>
              <a:t> for t from T decay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1600" y="22098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template from Grant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61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R vs. </a:t>
            </a:r>
            <a:r>
              <a:rPr lang="en-US" dirty="0" err="1" smtClean="0">
                <a:sym typeface="Symbol"/>
              </a:rPr>
              <a:t>p</a:t>
            </a:r>
            <a:r>
              <a:rPr lang="en-US" baseline="-25000" dirty="0" err="1" smtClean="0">
                <a:sym typeface="Symbol"/>
              </a:rPr>
              <a:t>T</a:t>
            </a:r>
            <a:r>
              <a:rPr lang="en-US" dirty="0" smtClean="0">
                <a:sym typeface="Symbol"/>
              </a:rPr>
              <a:t> for H from T decay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65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Distributions from other produced particles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</a:t>
            </a:r>
            <a:r>
              <a:rPr lang="en-US" baseline="-25000" dirty="0" err="1" smtClean="0"/>
              <a:t>T</a:t>
            </a:r>
            <a:r>
              <a:rPr lang="en-US" dirty="0" smtClean="0"/>
              <a:t> and </a:t>
            </a:r>
            <a:r>
              <a:rPr lang="en-US" dirty="0" smtClean="0">
                <a:sym typeface="Symbol"/>
              </a:rPr>
              <a:t> from t, b, or q in addition to the T decay products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61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188</Words>
  <Application>Microsoft Macintosh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Symbol</vt:lpstr>
      <vt:lpstr>Office Theme</vt:lpstr>
      <vt:lpstr>Study of TtH* your name, 6/27/16</vt:lpstr>
      <vt:lpstr>Your Root file check as needed</vt:lpstr>
      <vt:lpstr>T plots</vt:lpstr>
      <vt:lpstr>t plots (label source of t)</vt:lpstr>
      <vt:lpstr>R vs. pT for t from T decay</vt:lpstr>
      <vt:lpstr>R vs. pT for H from T decay</vt:lpstr>
      <vt:lpstr>Distributions from other produced particles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of TtH* your name, 6/27/16</dc:title>
  <dc:creator>Alice</dc:creator>
  <cp:lastModifiedBy>jking79</cp:lastModifiedBy>
  <cp:revision>7</cp:revision>
  <dcterms:created xsi:type="dcterms:W3CDTF">2016-06-22T15:39:35Z</dcterms:created>
  <dcterms:modified xsi:type="dcterms:W3CDTF">2016-06-23T23:07:44Z</dcterms:modified>
</cp:coreProperties>
</file>