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5" r:id="rId6"/>
    <p:sldId id="264" r:id="rId7"/>
    <p:sldId id="259" r:id="rId8"/>
    <p:sldId id="262" r:id="rId9"/>
    <p:sldId id="263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23"/>
    <p:restoredTop sz="94689"/>
  </p:normalViewPr>
  <p:slideViewPr>
    <p:cSldViewPr>
      <p:cViewPr>
        <p:scale>
          <a:sx n="112" d="100"/>
          <a:sy n="112" d="100"/>
        </p:scale>
        <p:origin x="-10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89422-8D9B-42EB-AF02-27063DBF23B0}" type="datetimeFigureOut">
              <a:rPr lang="en-US" smtClean="0"/>
              <a:t>6/25/16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90DD9-1C2A-4B47-9F9B-C2975846A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5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7649-EF19-4C7C-979C-BF3EB01A066D}" type="datetime1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EE9E-FECE-402D-BA19-AB331BE5DE85}" type="datetime1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0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E9F68-1201-4690-B1CD-7E8C4A378370}" type="datetime1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8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90823-3679-4BBE-BBA3-CEDCCB9EE8D2}" type="datetime1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1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42FA-27FE-4225-9F90-A6798F3E20E3}" type="datetime1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5D0-2257-4FC8-BD9B-A71975F930FB}" type="datetime1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3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10275-C0A1-415F-8F37-50ED0161CF27}" type="datetime1">
              <a:rPr lang="en-US" smtClean="0"/>
              <a:t>6/25/16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940F-9A4E-4566-A5C3-0A67E8686F96}" type="datetime1">
              <a:rPr lang="en-US" smtClean="0"/>
              <a:t>6/25/16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DFAC-680F-4D00-9723-20B81509310A}" type="datetime1">
              <a:rPr lang="en-US" smtClean="0"/>
              <a:t>6/25/16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9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E4AD-A943-435D-826A-84C8CAB478E6}" type="datetime1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7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BEDD-C090-40F1-92FB-48A3F010A9A5}" type="datetime1">
              <a:rPr lang="en-US" smtClean="0"/>
              <a:t>6/25/16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2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3FE9A-D42B-4DAC-A65D-8F03EF5BA6E9}" type="datetime1">
              <a:rPr lang="en-US" smtClean="0"/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BC072-1C20-4E6B-B173-497D842CA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5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Study of </a:t>
            </a:r>
            <a:r>
              <a:rPr lang="en-US" dirty="0" err="1" smtClean="0"/>
              <a:t>T</a:t>
            </a:r>
            <a:r>
              <a:rPr lang="en-US" dirty="0" err="1">
                <a:sym typeface="Symbol"/>
              </a:rPr>
              <a:t>_</a:t>
            </a:r>
            <a:r>
              <a:rPr lang="en-US" dirty="0" err="1" smtClean="0">
                <a:sym typeface="Symbol"/>
              </a:rPr>
              <a:t>tH</a:t>
            </a:r>
            <a:r>
              <a:rPr lang="en-US" dirty="0" smtClean="0">
                <a:sym typeface="Symbol"/>
              </a:rPr>
              <a:t>*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Jack King, 6/27/16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05000"/>
            <a:ext cx="7162800" cy="14478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Channel:   	</a:t>
            </a:r>
            <a:r>
              <a:rPr lang="en-US" dirty="0" err="1" smtClean="0">
                <a:solidFill>
                  <a:srgbClr val="002060"/>
                </a:solidFill>
              </a:rPr>
              <a:t>T</a:t>
            </a:r>
            <a:r>
              <a:rPr lang="en-US" dirty="0" err="1" smtClean="0">
                <a:solidFill>
                  <a:srgbClr val="002060"/>
                </a:solidFill>
                <a:sym typeface="Symbol"/>
              </a:rPr>
              <a:t>tH</a:t>
            </a:r>
            <a:endParaRPr lang="en-US" dirty="0" smtClean="0">
              <a:solidFill>
                <a:srgbClr val="002060"/>
              </a:solidFill>
            </a:endParaRPr>
          </a:p>
          <a:p>
            <a:pPr algn="l"/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 smtClean="0">
                <a:solidFill>
                  <a:srgbClr val="002060"/>
                </a:solidFill>
              </a:rPr>
              <a:t>	</a:t>
            </a:r>
            <a:r>
              <a:rPr lang="en-US" dirty="0" err="1" smtClean="0">
                <a:solidFill>
                  <a:srgbClr val="002060"/>
                </a:solidFill>
              </a:rPr>
              <a:t>t</a:t>
            </a:r>
            <a:r>
              <a:rPr lang="en-US" dirty="0" err="1" smtClean="0">
                <a:solidFill>
                  <a:srgbClr val="002060"/>
                </a:solidFill>
                <a:sym typeface="Symbol"/>
              </a:rPr>
              <a:t>all</a:t>
            </a:r>
            <a:r>
              <a:rPr lang="en-US" dirty="0" smtClean="0">
                <a:solidFill>
                  <a:srgbClr val="002060"/>
                </a:solidFill>
                <a:sym typeface="Symbol"/>
              </a:rPr>
              <a:t> hadronic, </a:t>
            </a:r>
            <a:r>
              <a:rPr lang="en-US" dirty="0" err="1" smtClean="0">
                <a:solidFill>
                  <a:srgbClr val="002060"/>
                </a:solidFill>
                <a:sym typeface="Symbol"/>
              </a:rPr>
              <a:t>Hbb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174798"/>
            <a:ext cx="4267200" cy="3181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79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Distributions o</a:t>
            </a:r>
            <a:r>
              <a:rPr lang="en-US" dirty="0" smtClean="0"/>
              <a:t>f b from 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913612"/>
            <a:ext cx="3663289" cy="263958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084755"/>
            <a:ext cx="3645568" cy="26268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06074" y="1066800"/>
            <a:ext cx="4169452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89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Distributions </a:t>
            </a:r>
            <a:r>
              <a:rPr lang="en-US" dirty="0" smtClean="0"/>
              <a:t>of </a:t>
            </a:r>
            <a:r>
              <a:rPr lang="en-US" dirty="0" err="1" smtClean="0"/>
              <a:t>qq</a:t>
            </a:r>
            <a:r>
              <a:rPr lang="en-US" dirty="0" smtClean="0"/>
              <a:t> </a:t>
            </a:r>
            <a:r>
              <a:rPr lang="en-US" dirty="0"/>
              <a:t>from 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162" y="4031244"/>
            <a:ext cx="4205037" cy="248499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99" y="1244197"/>
            <a:ext cx="3772393" cy="27182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67730"/>
            <a:ext cx="3733800" cy="269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54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Distributions </a:t>
            </a:r>
            <a:r>
              <a:rPr lang="en-US" dirty="0" smtClean="0"/>
              <a:t>of bb </a:t>
            </a:r>
            <a:r>
              <a:rPr lang="en-US" dirty="0"/>
              <a:t>from </a:t>
            </a:r>
            <a:r>
              <a:rPr lang="en-US" dirty="0" smtClean="0"/>
              <a:t>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173" y="4018547"/>
            <a:ext cx="3868077" cy="278714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212" y="1219200"/>
            <a:ext cx="3807084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7667"/>
            <a:ext cx="3906359" cy="281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83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Distributions </a:t>
            </a:r>
            <a:r>
              <a:rPr lang="en-US" dirty="0" smtClean="0"/>
              <a:t>of </a:t>
            </a:r>
            <a:r>
              <a:rPr lang="en-US" dirty="0"/>
              <a:t>q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dirty="0" err="1" smtClean="0"/>
              <a:t>qw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173" y="4018547"/>
            <a:ext cx="3868077" cy="278714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212" y="1219200"/>
            <a:ext cx="3807084" cy="27431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7667"/>
            <a:ext cx="3906359" cy="281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03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Distributions </a:t>
            </a:r>
            <a:r>
              <a:rPr lang="en-US" dirty="0" smtClean="0"/>
              <a:t>of </a:t>
            </a:r>
            <a:r>
              <a:rPr lang="en-US" dirty="0" smtClean="0"/>
              <a:t>b </a:t>
            </a:r>
            <a:r>
              <a:rPr lang="en-US" dirty="0"/>
              <a:t>from </a:t>
            </a:r>
            <a:r>
              <a:rPr lang="en-US" dirty="0"/>
              <a:t>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173" y="4018547"/>
            <a:ext cx="3868077" cy="278714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212" y="1219200"/>
            <a:ext cx="3807084" cy="27431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7667"/>
            <a:ext cx="3906359" cy="281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File : WbT_M1.5_hadronic_pythia_events.lhe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229600" cy="4830763"/>
          </a:xfrm>
        </p:spPr>
        <p:txBody>
          <a:bodyPr>
            <a:noAutofit/>
          </a:bodyPr>
          <a:lstStyle/>
          <a:p>
            <a:pPr lvl="5"/>
            <a:endParaRPr lang="en-US" sz="2400" dirty="0" smtClean="0"/>
          </a:p>
          <a:p>
            <a:pPr lvl="5"/>
            <a:r>
              <a:rPr lang="en-US" sz="2400" dirty="0" smtClean="0"/>
              <a:t>Number </a:t>
            </a:r>
            <a:r>
              <a:rPr lang="en-US" sz="2400" dirty="0"/>
              <a:t>of </a:t>
            </a:r>
            <a:r>
              <a:rPr lang="en-US" sz="2400" dirty="0" err="1"/>
              <a:t>qw</a:t>
            </a:r>
            <a:r>
              <a:rPr lang="en-US" sz="2400" dirty="0"/>
              <a:t>  found: 11442</a:t>
            </a:r>
          </a:p>
          <a:p>
            <a:pPr lvl="5"/>
            <a:r>
              <a:rPr lang="en-US" sz="2400" dirty="0"/>
              <a:t>Number of T   found: 5721</a:t>
            </a:r>
          </a:p>
          <a:p>
            <a:pPr lvl="5"/>
            <a:r>
              <a:rPr lang="en-US" sz="2400" dirty="0"/>
              <a:t>Number of </a:t>
            </a:r>
            <a:r>
              <a:rPr lang="en-US" sz="2400" dirty="0" err="1"/>
              <a:t>tT</a:t>
            </a:r>
            <a:r>
              <a:rPr lang="en-US" sz="2400" dirty="0"/>
              <a:t>  found: 5721</a:t>
            </a:r>
          </a:p>
          <a:p>
            <a:pPr lvl="5"/>
            <a:r>
              <a:rPr lang="en-US" sz="2400" dirty="0"/>
              <a:t>Number of </a:t>
            </a:r>
            <a:r>
              <a:rPr lang="en-US" sz="2400" dirty="0" err="1"/>
              <a:t>bhT</a:t>
            </a:r>
            <a:r>
              <a:rPr lang="en-US" sz="2400" dirty="0"/>
              <a:t> found: 11442</a:t>
            </a:r>
          </a:p>
          <a:p>
            <a:pPr lvl="5"/>
            <a:r>
              <a:rPr lang="en-US" sz="2400" dirty="0"/>
              <a:t>Number of </a:t>
            </a:r>
            <a:r>
              <a:rPr lang="en-US" sz="2400" dirty="0" err="1"/>
              <a:t>btT</a:t>
            </a:r>
            <a:r>
              <a:rPr lang="en-US" sz="2400" dirty="0"/>
              <a:t> found: 5721</a:t>
            </a:r>
          </a:p>
          <a:p>
            <a:pPr lvl="5"/>
            <a:r>
              <a:rPr lang="en-US" sz="2400" dirty="0"/>
              <a:t>Number of </a:t>
            </a:r>
            <a:r>
              <a:rPr lang="en-US" sz="2400" dirty="0" err="1"/>
              <a:t>hT</a:t>
            </a:r>
            <a:r>
              <a:rPr lang="en-US" sz="2400" dirty="0"/>
              <a:t>  found: 5721</a:t>
            </a:r>
          </a:p>
          <a:p>
            <a:pPr lvl="5"/>
            <a:r>
              <a:rPr lang="en-US" sz="2400" dirty="0"/>
              <a:t>Number of </a:t>
            </a:r>
            <a:r>
              <a:rPr lang="en-US" sz="2400" dirty="0" err="1"/>
              <a:t>wtT</a:t>
            </a:r>
            <a:r>
              <a:rPr lang="en-US" sz="2400" dirty="0"/>
              <a:t> found: 5721</a:t>
            </a:r>
          </a:p>
          <a:p>
            <a:pPr lvl="5"/>
            <a:r>
              <a:rPr lang="en-US" sz="2400" dirty="0"/>
              <a:t>Number of </a:t>
            </a:r>
            <a:r>
              <a:rPr lang="en-US" sz="2400" dirty="0" err="1"/>
              <a:t>qq</a:t>
            </a:r>
            <a:r>
              <a:rPr lang="en-US" sz="2400" dirty="0"/>
              <a:t>  found: </a:t>
            </a:r>
            <a:r>
              <a:rPr lang="en-US" sz="2400" dirty="0"/>
              <a:t>5721</a:t>
            </a:r>
            <a:endParaRPr lang="en-US" sz="2400" dirty="0"/>
          </a:p>
          <a:p>
            <a:pPr lvl="5"/>
            <a:r>
              <a:rPr lang="en-US" sz="2400" dirty="0"/>
              <a:t>Number of </a:t>
            </a:r>
            <a:r>
              <a:rPr lang="en-US" sz="2400" dirty="0" err="1"/>
              <a:t>bg</a:t>
            </a:r>
            <a:r>
              <a:rPr lang="en-US" sz="2400" dirty="0"/>
              <a:t>  found: </a:t>
            </a:r>
            <a:r>
              <a:rPr lang="en-US" sz="2400" dirty="0"/>
              <a:t>5721</a:t>
            </a:r>
            <a:endParaRPr lang="en-US" sz="2400" dirty="0"/>
          </a:p>
          <a:p>
            <a:pPr lvl="5"/>
            <a:r>
              <a:rPr lang="en-US" sz="2400" dirty="0"/>
              <a:t>Number of events found: 5721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1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ym typeface="Symbo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06232"/>
            <a:ext cx="3581400" cy="2580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636" y="1158153"/>
            <a:ext cx="3890947" cy="28036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721" y="3989210"/>
            <a:ext cx="4038600" cy="271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5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△R vs. </a:t>
            </a:r>
            <a:r>
              <a:rPr lang="en-US" dirty="0" err="1">
                <a:sym typeface="Symbol"/>
              </a:rPr>
              <a:t>p</a:t>
            </a:r>
            <a:r>
              <a:rPr lang="en-US" baseline="-25000" dirty="0" err="1">
                <a:sym typeface="Symbol"/>
              </a:rPr>
              <a:t>T</a:t>
            </a:r>
            <a:r>
              <a:rPr lang="en-US" dirty="0">
                <a:sym typeface="Symbol"/>
              </a:rPr>
              <a:t> for </a:t>
            </a:r>
            <a:r>
              <a:rPr lang="en-US" dirty="0" smtClean="0">
                <a:sym typeface="Symbol"/>
              </a:rPr>
              <a:t>t from T decay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52" y="1143000"/>
            <a:ext cx="815545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6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△R vs. </a:t>
            </a:r>
            <a:r>
              <a:rPr lang="en-US" dirty="0" err="1">
                <a:sym typeface="Symbol"/>
              </a:rPr>
              <a:t>p</a:t>
            </a:r>
            <a:r>
              <a:rPr lang="en-US" baseline="-25000" dirty="0" err="1">
                <a:sym typeface="Symbol"/>
              </a:rPr>
              <a:t>T</a:t>
            </a:r>
            <a:r>
              <a:rPr lang="en-US" dirty="0">
                <a:sym typeface="Symbol"/>
              </a:rPr>
              <a:t> for h</a:t>
            </a:r>
            <a:r>
              <a:rPr lang="en-US" dirty="0" smtClean="0">
                <a:sym typeface="Symbol"/>
              </a:rPr>
              <a:t> from T decay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3627"/>
            <a:ext cx="766118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02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Symbol"/>
              </a:rPr>
              <a:t>△R vs. </a:t>
            </a:r>
            <a:r>
              <a:rPr lang="en-US" dirty="0" err="1" smtClean="0">
                <a:sym typeface="Symbol"/>
              </a:rPr>
              <a:t>p</a:t>
            </a:r>
            <a:r>
              <a:rPr lang="en-US" baseline="-25000" dirty="0" err="1" smtClean="0">
                <a:sym typeface="Symbol"/>
              </a:rPr>
              <a:t>T</a:t>
            </a:r>
            <a:r>
              <a:rPr lang="en-US" dirty="0" smtClean="0">
                <a:sym typeface="Symbol"/>
              </a:rPr>
              <a:t> for W from T decay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8534400" cy="506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plots from 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14" y="1219199"/>
            <a:ext cx="3642986" cy="262495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9" y="1219200"/>
            <a:ext cx="3497827" cy="2520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76" y="3844158"/>
            <a:ext cx="3486485" cy="25121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188" y="3866701"/>
            <a:ext cx="3501838" cy="252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888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Distributions from W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016285"/>
            <a:ext cx="3571858" cy="257370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2" y="954505"/>
            <a:ext cx="3657600" cy="2635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42" y="3810000"/>
            <a:ext cx="3352800" cy="24158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399" y="3752945"/>
            <a:ext cx="3431981" cy="247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6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Distributions from The Higgs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35200"/>
            <a:ext cx="3594099" cy="258973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BC072-1C20-4E6B-B173-497D842CA121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901" y="3479795"/>
            <a:ext cx="3740151" cy="26949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98095"/>
            <a:ext cx="3581400" cy="25805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29034"/>
            <a:ext cx="3449052" cy="248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2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151</Words>
  <Application>Microsoft Macintosh PowerPoint</Application>
  <PresentationFormat>On-screen Show (4:3)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Symbol</vt:lpstr>
      <vt:lpstr>Arial</vt:lpstr>
      <vt:lpstr>Office Theme</vt:lpstr>
      <vt:lpstr>Study of T_tH* Jack King, 6/27/16</vt:lpstr>
      <vt:lpstr>File : WbT_M1.5_hadronic_pythia_events.lhe</vt:lpstr>
      <vt:lpstr>T plots</vt:lpstr>
      <vt:lpstr>△R vs. pT for t from T decay</vt:lpstr>
      <vt:lpstr>△R vs. pT for h from T decay</vt:lpstr>
      <vt:lpstr>△R vs. pT for W from T decay</vt:lpstr>
      <vt:lpstr>t plots from T</vt:lpstr>
      <vt:lpstr>Distributions from W</vt:lpstr>
      <vt:lpstr>Distributions from The Higgs</vt:lpstr>
      <vt:lpstr>Distributions of b from t</vt:lpstr>
      <vt:lpstr>Distributions of qq from w</vt:lpstr>
      <vt:lpstr>Distributions of bb from h</vt:lpstr>
      <vt:lpstr>Distributions of q from qw</vt:lpstr>
      <vt:lpstr>Distributions of b from 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of TtH* your name, 6/27/16</dc:title>
  <dc:creator>Alice</dc:creator>
  <cp:lastModifiedBy>jking79</cp:lastModifiedBy>
  <cp:revision>15</cp:revision>
  <cp:lastPrinted>2016-06-25T23:20:13Z</cp:lastPrinted>
  <dcterms:created xsi:type="dcterms:W3CDTF">2016-06-22T15:39:35Z</dcterms:created>
  <dcterms:modified xsi:type="dcterms:W3CDTF">2016-06-25T23:23:54Z</dcterms:modified>
</cp:coreProperties>
</file>